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2" r:id="rId9"/>
    <p:sldId id="263" r:id="rId10"/>
    <p:sldId id="266" r:id="rId11"/>
    <p:sldId id="264" r:id="rId12"/>
    <p:sldId id="276" r:id="rId13"/>
    <p:sldId id="274" r:id="rId14"/>
    <p:sldId id="267" r:id="rId15"/>
    <p:sldId id="271" r:id="rId16"/>
    <p:sldId id="272" r:id="rId17"/>
    <p:sldId id="273" r:id="rId18"/>
    <p:sldId id="270" r:id="rId19"/>
    <p:sldId id="277" r:id="rId20"/>
    <p:sldId id="278" r:id="rId21"/>
    <p:sldId id="279" r:id="rId22"/>
    <p:sldId id="268" r:id="rId23"/>
    <p:sldId id="269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5752E-7F48-479A-BA3A-854389D01405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B6CDF2-FD94-431D-B455-2D54AA9B597E}">
      <dgm:prSet/>
      <dgm:spPr/>
      <dgm:t>
        <a:bodyPr/>
        <a:lstStyle/>
        <a:p>
          <a:pPr>
            <a:defRPr cap="all"/>
          </a:pPr>
          <a:r>
            <a:rPr lang="it-IT"/>
            <a:t>Verbale d’accertamento</a:t>
          </a:r>
          <a:endParaRPr lang="en-US"/>
        </a:p>
      </dgm:t>
    </dgm:pt>
    <dgm:pt modelId="{A2175112-3509-4327-99D1-674C958F2317}" type="parTrans" cxnId="{ECF0ECB9-2851-4590-89E2-F1B238281276}">
      <dgm:prSet/>
      <dgm:spPr/>
      <dgm:t>
        <a:bodyPr/>
        <a:lstStyle/>
        <a:p>
          <a:endParaRPr lang="en-US"/>
        </a:p>
      </dgm:t>
    </dgm:pt>
    <dgm:pt modelId="{3F3B488F-0495-4E7B-90DC-10EA282DEA08}" type="sibTrans" cxnId="{ECF0ECB9-2851-4590-89E2-F1B238281276}">
      <dgm:prSet/>
      <dgm:spPr/>
      <dgm:t>
        <a:bodyPr/>
        <a:lstStyle/>
        <a:p>
          <a:endParaRPr lang="en-US"/>
        </a:p>
      </dgm:t>
    </dgm:pt>
    <dgm:pt modelId="{C9A7863D-A939-40C1-AEE6-B171DF32FCF1}">
      <dgm:prSet/>
      <dgm:spPr/>
      <dgm:t>
        <a:bodyPr/>
        <a:lstStyle/>
        <a:p>
          <a:pPr>
            <a:defRPr cap="all"/>
          </a:pPr>
          <a:r>
            <a:rPr lang="it-IT" dirty="0"/>
            <a:t>Profilo dinamico funzionale</a:t>
          </a:r>
          <a:endParaRPr lang="en-US" dirty="0"/>
        </a:p>
      </dgm:t>
    </dgm:pt>
    <dgm:pt modelId="{9A10DA2C-DCBA-4610-9E2E-5DC07B0EFB11}" type="parTrans" cxnId="{6DD4D326-9905-4B38-B53C-6295577AF663}">
      <dgm:prSet/>
      <dgm:spPr/>
      <dgm:t>
        <a:bodyPr/>
        <a:lstStyle/>
        <a:p>
          <a:endParaRPr lang="en-US"/>
        </a:p>
      </dgm:t>
    </dgm:pt>
    <dgm:pt modelId="{A83BEF92-216B-4DD1-B279-97AF7EC9CDE9}" type="sibTrans" cxnId="{6DD4D326-9905-4B38-B53C-6295577AF663}">
      <dgm:prSet/>
      <dgm:spPr/>
      <dgm:t>
        <a:bodyPr/>
        <a:lstStyle/>
        <a:p>
          <a:endParaRPr lang="en-US"/>
        </a:p>
      </dgm:t>
    </dgm:pt>
    <dgm:pt modelId="{B2659F28-6984-48F5-8A85-A462F0892F70}" type="pres">
      <dgm:prSet presAssocID="{C7F5752E-7F48-479A-BA3A-854389D01405}" presName="Name0" presStyleCnt="0">
        <dgm:presLayoutVars>
          <dgm:dir/>
          <dgm:animLvl val="lvl"/>
          <dgm:resizeHandles val="exact"/>
        </dgm:presLayoutVars>
      </dgm:prSet>
      <dgm:spPr/>
    </dgm:pt>
    <dgm:pt modelId="{F5AD8F67-EFC9-4D09-A09A-5438BF2BB535}" type="pres">
      <dgm:prSet presAssocID="{B9B6CDF2-FD94-431D-B455-2D54AA9B597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EA91F21-2361-401D-8196-11FB66F7DDC8}" type="pres">
      <dgm:prSet presAssocID="{3F3B488F-0495-4E7B-90DC-10EA282DEA08}" presName="parTxOnlySpace" presStyleCnt="0"/>
      <dgm:spPr/>
    </dgm:pt>
    <dgm:pt modelId="{8F59CA27-0B25-4A8C-B74A-6D050195DBD2}" type="pres">
      <dgm:prSet presAssocID="{C9A7863D-A939-40C1-AEE6-B171DF32FCF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7904603-6D70-45BD-9168-67C3421A1894}" type="presOf" srcId="{C7F5752E-7F48-479A-BA3A-854389D01405}" destId="{B2659F28-6984-48F5-8A85-A462F0892F70}" srcOrd="0" destOrd="0" presId="urn:microsoft.com/office/officeart/2005/8/layout/chevron1"/>
    <dgm:cxn modelId="{6DD4D326-9905-4B38-B53C-6295577AF663}" srcId="{C7F5752E-7F48-479A-BA3A-854389D01405}" destId="{C9A7863D-A939-40C1-AEE6-B171DF32FCF1}" srcOrd="1" destOrd="0" parTransId="{9A10DA2C-DCBA-4610-9E2E-5DC07B0EFB11}" sibTransId="{A83BEF92-216B-4DD1-B279-97AF7EC9CDE9}"/>
    <dgm:cxn modelId="{ECF0ECB9-2851-4590-89E2-F1B238281276}" srcId="{C7F5752E-7F48-479A-BA3A-854389D01405}" destId="{B9B6CDF2-FD94-431D-B455-2D54AA9B597E}" srcOrd="0" destOrd="0" parTransId="{A2175112-3509-4327-99D1-674C958F2317}" sibTransId="{3F3B488F-0495-4E7B-90DC-10EA282DEA08}"/>
    <dgm:cxn modelId="{1BCBC7D7-DD93-492A-A1E4-9D3FBEC57187}" type="presOf" srcId="{B9B6CDF2-FD94-431D-B455-2D54AA9B597E}" destId="{F5AD8F67-EFC9-4D09-A09A-5438BF2BB535}" srcOrd="0" destOrd="0" presId="urn:microsoft.com/office/officeart/2005/8/layout/chevron1"/>
    <dgm:cxn modelId="{370E48DC-772F-460B-B019-83311EA6694A}" type="presOf" srcId="{C9A7863D-A939-40C1-AEE6-B171DF32FCF1}" destId="{8F59CA27-0B25-4A8C-B74A-6D050195DBD2}" srcOrd="0" destOrd="0" presId="urn:microsoft.com/office/officeart/2005/8/layout/chevron1"/>
    <dgm:cxn modelId="{BAC6A09F-3933-4E58-8BF5-6291DD0EC544}" type="presParOf" srcId="{B2659F28-6984-48F5-8A85-A462F0892F70}" destId="{F5AD8F67-EFC9-4D09-A09A-5438BF2BB535}" srcOrd="0" destOrd="0" presId="urn:microsoft.com/office/officeart/2005/8/layout/chevron1"/>
    <dgm:cxn modelId="{244B9EE7-9F46-47EC-A8A7-4FB3667D8ADA}" type="presParOf" srcId="{B2659F28-6984-48F5-8A85-A462F0892F70}" destId="{6EA91F21-2361-401D-8196-11FB66F7DDC8}" srcOrd="1" destOrd="0" presId="urn:microsoft.com/office/officeart/2005/8/layout/chevron1"/>
    <dgm:cxn modelId="{A9EB4664-AC78-4715-9A59-194DB65B2E89}" type="presParOf" srcId="{B2659F28-6984-48F5-8A85-A462F0892F70}" destId="{8F59CA27-0B25-4A8C-B74A-6D050195DBD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68AD1-E8DE-4988-BDEA-466123BD99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B3331D-FE95-4D7A-8916-BE7725C6B179}">
      <dgm:prSet/>
      <dgm:spPr/>
      <dgm:t>
        <a:bodyPr/>
        <a:lstStyle/>
        <a:p>
          <a:r>
            <a:rPr lang="it-IT"/>
            <a:t>Occorre definire le risorse</a:t>
          </a:r>
          <a:endParaRPr lang="en-US"/>
        </a:p>
      </dgm:t>
    </dgm:pt>
    <dgm:pt modelId="{0B35BE0A-D490-475B-ADF5-1DF0540C11F1}" type="parTrans" cxnId="{E3277B2D-C29E-40EE-BBC2-7E7ABEF40657}">
      <dgm:prSet/>
      <dgm:spPr/>
      <dgm:t>
        <a:bodyPr/>
        <a:lstStyle/>
        <a:p>
          <a:endParaRPr lang="en-US"/>
        </a:p>
      </dgm:t>
    </dgm:pt>
    <dgm:pt modelId="{D4FF43CE-CCF1-4901-A8C6-B90C3B298671}" type="sibTrans" cxnId="{E3277B2D-C29E-40EE-BBC2-7E7ABEF40657}">
      <dgm:prSet/>
      <dgm:spPr/>
      <dgm:t>
        <a:bodyPr/>
        <a:lstStyle/>
        <a:p>
          <a:endParaRPr lang="en-US"/>
        </a:p>
      </dgm:t>
    </dgm:pt>
    <dgm:pt modelId="{076370BA-1444-4AEA-A40F-7438BD7670AA}">
      <dgm:prSet/>
      <dgm:spPr/>
      <dgm:t>
        <a:bodyPr/>
        <a:lstStyle/>
        <a:p>
          <a:r>
            <a:rPr lang="it-IT"/>
            <a:t>Occorre poter stendere un PEI significativo</a:t>
          </a:r>
          <a:endParaRPr lang="en-US"/>
        </a:p>
      </dgm:t>
    </dgm:pt>
    <dgm:pt modelId="{3BB2E850-8360-4FA2-94BF-6EA5D9B51EFD}" type="parTrans" cxnId="{403D2E8B-4D75-4B47-A905-96467433A8E1}">
      <dgm:prSet/>
      <dgm:spPr/>
      <dgm:t>
        <a:bodyPr/>
        <a:lstStyle/>
        <a:p>
          <a:endParaRPr lang="en-US"/>
        </a:p>
      </dgm:t>
    </dgm:pt>
    <dgm:pt modelId="{AE193260-D024-4A1B-8438-701B44DFAE19}" type="sibTrans" cxnId="{403D2E8B-4D75-4B47-A905-96467433A8E1}">
      <dgm:prSet/>
      <dgm:spPr/>
      <dgm:t>
        <a:bodyPr/>
        <a:lstStyle/>
        <a:p>
          <a:endParaRPr lang="en-US"/>
        </a:p>
      </dgm:t>
    </dgm:pt>
    <dgm:pt modelId="{D327D4EC-3504-44F2-9ECD-A775A723514D}" type="pres">
      <dgm:prSet presAssocID="{0F168AD1-E8DE-4988-BDEA-466123BD9921}" presName="linear" presStyleCnt="0">
        <dgm:presLayoutVars>
          <dgm:animLvl val="lvl"/>
          <dgm:resizeHandles val="exact"/>
        </dgm:presLayoutVars>
      </dgm:prSet>
      <dgm:spPr/>
    </dgm:pt>
    <dgm:pt modelId="{E7722FB2-C265-4A1C-9573-609E86BA4258}" type="pres">
      <dgm:prSet presAssocID="{32B3331D-FE95-4D7A-8916-BE7725C6B1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7C48D0-329A-4CEE-B4C3-90DDB85B89D8}" type="pres">
      <dgm:prSet presAssocID="{D4FF43CE-CCF1-4901-A8C6-B90C3B298671}" presName="spacer" presStyleCnt="0"/>
      <dgm:spPr/>
    </dgm:pt>
    <dgm:pt modelId="{2283DD3C-EFF6-4CA5-9884-5E8AA9E3FE2E}" type="pres">
      <dgm:prSet presAssocID="{076370BA-1444-4AEA-A40F-7438BD7670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C632A07-C59A-4552-AF22-6BA3AEB72227}" type="presOf" srcId="{32B3331D-FE95-4D7A-8916-BE7725C6B179}" destId="{E7722FB2-C265-4A1C-9573-609E86BA4258}" srcOrd="0" destOrd="0" presId="urn:microsoft.com/office/officeart/2005/8/layout/vList2"/>
    <dgm:cxn modelId="{E3277B2D-C29E-40EE-BBC2-7E7ABEF40657}" srcId="{0F168AD1-E8DE-4988-BDEA-466123BD9921}" destId="{32B3331D-FE95-4D7A-8916-BE7725C6B179}" srcOrd="0" destOrd="0" parTransId="{0B35BE0A-D490-475B-ADF5-1DF0540C11F1}" sibTransId="{D4FF43CE-CCF1-4901-A8C6-B90C3B298671}"/>
    <dgm:cxn modelId="{7DBE6F71-29E6-4399-BBE8-DF2B78B050AA}" type="presOf" srcId="{076370BA-1444-4AEA-A40F-7438BD7670AA}" destId="{2283DD3C-EFF6-4CA5-9884-5E8AA9E3FE2E}" srcOrd="0" destOrd="0" presId="urn:microsoft.com/office/officeart/2005/8/layout/vList2"/>
    <dgm:cxn modelId="{8749AA8A-F742-413E-9635-A554E0B2D75C}" type="presOf" srcId="{0F168AD1-E8DE-4988-BDEA-466123BD9921}" destId="{D327D4EC-3504-44F2-9ECD-A775A723514D}" srcOrd="0" destOrd="0" presId="urn:microsoft.com/office/officeart/2005/8/layout/vList2"/>
    <dgm:cxn modelId="{403D2E8B-4D75-4B47-A905-96467433A8E1}" srcId="{0F168AD1-E8DE-4988-BDEA-466123BD9921}" destId="{076370BA-1444-4AEA-A40F-7438BD7670AA}" srcOrd="1" destOrd="0" parTransId="{3BB2E850-8360-4FA2-94BF-6EA5D9B51EFD}" sibTransId="{AE193260-D024-4A1B-8438-701B44DFAE19}"/>
    <dgm:cxn modelId="{63EA24B7-0D48-493F-8338-8F05BD0449C0}" type="presParOf" srcId="{D327D4EC-3504-44F2-9ECD-A775A723514D}" destId="{E7722FB2-C265-4A1C-9573-609E86BA4258}" srcOrd="0" destOrd="0" presId="urn:microsoft.com/office/officeart/2005/8/layout/vList2"/>
    <dgm:cxn modelId="{BCB7EDF3-ADB1-45EF-9F17-CFB235706AB3}" type="presParOf" srcId="{D327D4EC-3504-44F2-9ECD-A775A723514D}" destId="{DD7C48D0-329A-4CEE-B4C3-90DDB85B89D8}" srcOrd="1" destOrd="0" presId="urn:microsoft.com/office/officeart/2005/8/layout/vList2"/>
    <dgm:cxn modelId="{FB3A961D-3E6C-4EBF-A815-7E6131566C7B}" type="presParOf" srcId="{D327D4EC-3504-44F2-9ECD-A775A723514D}" destId="{2283DD3C-EFF6-4CA5-9884-5E8AA9E3FE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1735CC-D9C9-4DCB-A612-492812BC7E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5C1E20-B8EB-4BA8-A252-41136AD24853}">
      <dgm:prSet/>
      <dgm:spPr/>
      <dgm:t>
        <a:bodyPr/>
        <a:lstStyle/>
        <a:p>
          <a:r>
            <a:rPr lang="it-IT"/>
            <a:t>Quali</a:t>
          </a:r>
          <a:endParaRPr lang="en-US"/>
        </a:p>
      </dgm:t>
    </dgm:pt>
    <dgm:pt modelId="{4784CA59-4314-471C-AFF6-671C39A5B418}" type="parTrans" cxnId="{36C95B31-6ABE-40CE-9987-128C90A5D028}">
      <dgm:prSet/>
      <dgm:spPr/>
      <dgm:t>
        <a:bodyPr/>
        <a:lstStyle/>
        <a:p>
          <a:endParaRPr lang="en-US"/>
        </a:p>
      </dgm:t>
    </dgm:pt>
    <dgm:pt modelId="{47A3C73C-E119-4F65-BCCA-F558BFDB9E5E}" type="sibTrans" cxnId="{36C95B31-6ABE-40CE-9987-128C90A5D028}">
      <dgm:prSet/>
      <dgm:spPr/>
      <dgm:t>
        <a:bodyPr/>
        <a:lstStyle/>
        <a:p>
          <a:endParaRPr lang="en-US"/>
        </a:p>
      </dgm:t>
    </dgm:pt>
    <dgm:pt modelId="{951235F0-C5AC-48AF-9E70-611263368F42}">
      <dgm:prSet/>
      <dgm:spPr/>
      <dgm:t>
        <a:bodyPr/>
        <a:lstStyle/>
        <a:p>
          <a:r>
            <a:rPr lang="it-IT"/>
            <a:t>Quando</a:t>
          </a:r>
          <a:endParaRPr lang="en-US"/>
        </a:p>
      </dgm:t>
    </dgm:pt>
    <dgm:pt modelId="{33249EC7-EA37-488D-B107-4BF8E5576F84}" type="parTrans" cxnId="{15EC0FAD-5C03-4F3F-8CDF-8F491EC9FA2D}">
      <dgm:prSet/>
      <dgm:spPr/>
      <dgm:t>
        <a:bodyPr/>
        <a:lstStyle/>
        <a:p>
          <a:endParaRPr lang="en-US"/>
        </a:p>
      </dgm:t>
    </dgm:pt>
    <dgm:pt modelId="{FE2DB7D8-9A80-48D9-AA98-02006BD58B41}" type="sibTrans" cxnId="{15EC0FAD-5C03-4F3F-8CDF-8F491EC9FA2D}">
      <dgm:prSet/>
      <dgm:spPr/>
      <dgm:t>
        <a:bodyPr/>
        <a:lstStyle/>
        <a:p>
          <a:endParaRPr lang="en-US"/>
        </a:p>
      </dgm:t>
    </dgm:pt>
    <dgm:pt modelId="{5A0DA7C9-8EB8-4B27-A63D-3B168E33DAA1}">
      <dgm:prSet/>
      <dgm:spPr/>
      <dgm:t>
        <a:bodyPr/>
        <a:lstStyle/>
        <a:p>
          <a:r>
            <a:rPr lang="it-IT"/>
            <a:t>Come </a:t>
          </a:r>
          <a:endParaRPr lang="en-US"/>
        </a:p>
      </dgm:t>
    </dgm:pt>
    <dgm:pt modelId="{82B8C149-DACD-405E-9E2F-3CCCEBA28FAD}" type="parTrans" cxnId="{BC338835-97D4-4429-9834-17910DE79CC9}">
      <dgm:prSet/>
      <dgm:spPr/>
      <dgm:t>
        <a:bodyPr/>
        <a:lstStyle/>
        <a:p>
          <a:endParaRPr lang="en-US"/>
        </a:p>
      </dgm:t>
    </dgm:pt>
    <dgm:pt modelId="{838A68BB-746C-478A-A70E-5F6ACCDAC17D}" type="sibTrans" cxnId="{BC338835-97D4-4429-9834-17910DE79CC9}">
      <dgm:prSet/>
      <dgm:spPr/>
      <dgm:t>
        <a:bodyPr/>
        <a:lstStyle/>
        <a:p>
          <a:endParaRPr lang="en-US"/>
        </a:p>
      </dgm:t>
    </dgm:pt>
    <dgm:pt modelId="{35FE5E33-F9EE-4D1E-A37E-336686ABF0D2}" type="pres">
      <dgm:prSet presAssocID="{321735CC-D9C9-4DCB-A612-492812BC7E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F7D511-765F-44A0-B954-691C2AD18E08}" type="pres">
      <dgm:prSet presAssocID="{F05C1E20-B8EB-4BA8-A252-41136AD24853}" presName="hierRoot1" presStyleCnt="0"/>
      <dgm:spPr/>
    </dgm:pt>
    <dgm:pt modelId="{FDD23278-2F0C-4A8F-B4A4-9D930362C0E4}" type="pres">
      <dgm:prSet presAssocID="{F05C1E20-B8EB-4BA8-A252-41136AD24853}" presName="composite" presStyleCnt="0"/>
      <dgm:spPr/>
    </dgm:pt>
    <dgm:pt modelId="{F49520D9-90FB-4D36-AB55-D5452E3C8304}" type="pres">
      <dgm:prSet presAssocID="{F05C1E20-B8EB-4BA8-A252-41136AD24853}" presName="background" presStyleLbl="node0" presStyleIdx="0" presStyleCnt="3"/>
      <dgm:spPr/>
    </dgm:pt>
    <dgm:pt modelId="{6BD90D5A-2A3B-4974-B20F-EC384F837B93}" type="pres">
      <dgm:prSet presAssocID="{F05C1E20-B8EB-4BA8-A252-41136AD24853}" presName="text" presStyleLbl="fgAcc0" presStyleIdx="0" presStyleCnt="3">
        <dgm:presLayoutVars>
          <dgm:chPref val="3"/>
        </dgm:presLayoutVars>
      </dgm:prSet>
      <dgm:spPr/>
    </dgm:pt>
    <dgm:pt modelId="{D0005D41-0969-4EC2-9E07-03E4156B579D}" type="pres">
      <dgm:prSet presAssocID="{F05C1E20-B8EB-4BA8-A252-41136AD24853}" presName="hierChild2" presStyleCnt="0"/>
      <dgm:spPr/>
    </dgm:pt>
    <dgm:pt modelId="{520B675B-9492-4D8F-A38E-A2DEA2EB2462}" type="pres">
      <dgm:prSet presAssocID="{951235F0-C5AC-48AF-9E70-611263368F42}" presName="hierRoot1" presStyleCnt="0"/>
      <dgm:spPr/>
    </dgm:pt>
    <dgm:pt modelId="{9F752444-062B-4A49-AD9C-F462798B24C5}" type="pres">
      <dgm:prSet presAssocID="{951235F0-C5AC-48AF-9E70-611263368F42}" presName="composite" presStyleCnt="0"/>
      <dgm:spPr/>
    </dgm:pt>
    <dgm:pt modelId="{1A3A4408-F8B2-46CE-A4D9-7413CF322F7F}" type="pres">
      <dgm:prSet presAssocID="{951235F0-C5AC-48AF-9E70-611263368F42}" presName="background" presStyleLbl="node0" presStyleIdx="1" presStyleCnt="3"/>
      <dgm:spPr/>
    </dgm:pt>
    <dgm:pt modelId="{1C0C5D1A-5D36-466F-AD7E-47808F0F3333}" type="pres">
      <dgm:prSet presAssocID="{951235F0-C5AC-48AF-9E70-611263368F42}" presName="text" presStyleLbl="fgAcc0" presStyleIdx="1" presStyleCnt="3">
        <dgm:presLayoutVars>
          <dgm:chPref val="3"/>
        </dgm:presLayoutVars>
      </dgm:prSet>
      <dgm:spPr/>
    </dgm:pt>
    <dgm:pt modelId="{E5DFB2BD-3A96-4D3C-9DA6-4B76E9A8A5B8}" type="pres">
      <dgm:prSet presAssocID="{951235F0-C5AC-48AF-9E70-611263368F42}" presName="hierChild2" presStyleCnt="0"/>
      <dgm:spPr/>
    </dgm:pt>
    <dgm:pt modelId="{E1006D46-9D35-49A7-96FD-660EE8EAC338}" type="pres">
      <dgm:prSet presAssocID="{5A0DA7C9-8EB8-4B27-A63D-3B168E33DAA1}" presName="hierRoot1" presStyleCnt="0"/>
      <dgm:spPr/>
    </dgm:pt>
    <dgm:pt modelId="{B4AAC11A-4134-449A-875D-D2BEF9FE9278}" type="pres">
      <dgm:prSet presAssocID="{5A0DA7C9-8EB8-4B27-A63D-3B168E33DAA1}" presName="composite" presStyleCnt="0"/>
      <dgm:spPr/>
    </dgm:pt>
    <dgm:pt modelId="{A04A8113-6EE7-48A4-BB3C-494C8E7746B2}" type="pres">
      <dgm:prSet presAssocID="{5A0DA7C9-8EB8-4B27-A63D-3B168E33DAA1}" presName="background" presStyleLbl="node0" presStyleIdx="2" presStyleCnt="3"/>
      <dgm:spPr/>
    </dgm:pt>
    <dgm:pt modelId="{4B0C4FE7-1EDA-42B3-B9AE-20A4A7CDE7B1}" type="pres">
      <dgm:prSet presAssocID="{5A0DA7C9-8EB8-4B27-A63D-3B168E33DAA1}" presName="text" presStyleLbl="fgAcc0" presStyleIdx="2" presStyleCnt="3">
        <dgm:presLayoutVars>
          <dgm:chPref val="3"/>
        </dgm:presLayoutVars>
      </dgm:prSet>
      <dgm:spPr/>
    </dgm:pt>
    <dgm:pt modelId="{D23A502E-1501-4A65-BAA5-CB40449E7C14}" type="pres">
      <dgm:prSet presAssocID="{5A0DA7C9-8EB8-4B27-A63D-3B168E33DAA1}" presName="hierChild2" presStyleCnt="0"/>
      <dgm:spPr/>
    </dgm:pt>
  </dgm:ptLst>
  <dgm:cxnLst>
    <dgm:cxn modelId="{36C95B31-6ABE-40CE-9987-128C90A5D028}" srcId="{321735CC-D9C9-4DCB-A612-492812BC7E1F}" destId="{F05C1E20-B8EB-4BA8-A252-41136AD24853}" srcOrd="0" destOrd="0" parTransId="{4784CA59-4314-471C-AFF6-671C39A5B418}" sibTransId="{47A3C73C-E119-4F65-BCCA-F558BFDB9E5E}"/>
    <dgm:cxn modelId="{BB7F6834-A70A-47E5-BB6F-870A59EAF1D5}" type="presOf" srcId="{321735CC-D9C9-4DCB-A612-492812BC7E1F}" destId="{35FE5E33-F9EE-4D1E-A37E-336686ABF0D2}" srcOrd="0" destOrd="0" presId="urn:microsoft.com/office/officeart/2005/8/layout/hierarchy1"/>
    <dgm:cxn modelId="{BC338835-97D4-4429-9834-17910DE79CC9}" srcId="{321735CC-D9C9-4DCB-A612-492812BC7E1F}" destId="{5A0DA7C9-8EB8-4B27-A63D-3B168E33DAA1}" srcOrd="2" destOrd="0" parTransId="{82B8C149-DACD-405E-9E2F-3CCCEBA28FAD}" sibTransId="{838A68BB-746C-478A-A70E-5F6ACCDAC17D}"/>
    <dgm:cxn modelId="{99D60B66-A81C-4A8F-BD0A-03C3A1A0521C}" type="presOf" srcId="{5A0DA7C9-8EB8-4B27-A63D-3B168E33DAA1}" destId="{4B0C4FE7-1EDA-42B3-B9AE-20A4A7CDE7B1}" srcOrd="0" destOrd="0" presId="urn:microsoft.com/office/officeart/2005/8/layout/hierarchy1"/>
    <dgm:cxn modelId="{26B9278F-4EC7-4B99-BE9A-55D8D580618F}" type="presOf" srcId="{951235F0-C5AC-48AF-9E70-611263368F42}" destId="{1C0C5D1A-5D36-466F-AD7E-47808F0F3333}" srcOrd="0" destOrd="0" presId="urn:microsoft.com/office/officeart/2005/8/layout/hierarchy1"/>
    <dgm:cxn modelId="{15EC0FAD-5C03-4F3F-8CDF-8F491EC9FA2D}" srcId="{321735CC-D9C9-4DCB-A612-492812BC7E1F}" destId="{951235F0-C5AC-48AF-9E70-611263368F42}" srcOrd="1" destOrd="0" parTransId="{33249EC7-EA37-488D-B107-4BF8E5576F84}" sibTransId="{FE2DB7D8-9A80-48D9-AA98-02006BD58B41}"/>
    <dgm:cxn modelId="{98EECBE9-9483-4514-98D6-F2C68B5D66C4}" type="presOf" srcId="{F05C1E20-B8EB-4BA8-A252-41136AD24853}" destId="{6BD90D5A-2A3B-4974-B20F-EC384F837B93}" srcOrd="0" destOrd="0" presId="urn:microsoft.com/office/officeart/2005/8/layout/hierarchy1"/>
    <dgm:cxn modelId="{B8F2370E-44EC-49A8-82F7-32FDE9C49F27}" type="presParOf" srcId="{35FE5E33-F9EE-4D1E-A37E-336686ABF0D2}" destId="{A8F7D511-765F-44A0-B954-691C2AD18E08}" srcOrd="0" destOrd="0" presId="urn:microsoft.com/office/officeart/2005/8/layout/hierarchy1"/>
    <dgm:cxn modelId="{440BF7FF-BBF8-4FC1-A957-6EC3942BE624}" type="presParOf" srcId="{A8F7D511-765F-44A0-B954-691C2AD18E08}" destId="{FDD23278-2F0C-4A8F-B4A4-9D930362C0E4}" srcOrd="0" destOrd="0" presId="urn:microsoft.com/office/officeart/2005/8/layout/hierarchy1"/>
    <dgm:cxn modelId="{F73CBF62-9A08-4C47-A777-7DFE56558E13}" type="presParOf" srcId="{FDD23278-2F0C-4A8F-B4A4-9D930362C0E4}" destId="{F49520D9-90FB-4D36-AB55-D5452E3C8304}" srcOrd="0" destOrd="0" presId="urn:microsoft.com/office/officeart/2005/8/layout/hierarchy1"/>
    <dgm:cxn modelId="{FF437F65-90A7-4A52-99EB-B93141726993}" type="presParOf" srcId="{FDD23278-2F0C-4A8F-B4A4-9D930362C0E4}" destId="{6BD90D5A-2A3B-4974-B20F-EC384F837B93}" srcOrd="1" destOrd="0" presId="urn:microsoft.com/office/officeart/2005/8/layout/hierarchy1"/>
    <dgm:cxn modelId="{B458ECA2-829B-4327-BFEA-F2BC327F67BB}" type="presParOf" srcId="{A8F7D511-765F-44A0-B954-691C2AD18E08}" destId="{D0005D41-0969-4EC2-9E07-03E4156B579D}" srcOrd="1" destOrd="0" presId="urn:microsoft.com/office/officeart/2005/8/layout/hierarchy1"/>
    <dgm:cxn modelId="{75FD466F-7F01-40A4-989A-75E5184BBC31}" type="presParOf" srcId="{35FE5E33-F9EE-4D1E-A37E-336686ABF0D2}" destId="{520B675B-9492-4D8F-A38E-A2DEA2EB2462}" srcOrd="1" destOrd="0" presId="urn:microsoft.com/office/officeart/2005/8/layout/hierarchy1"/>
    <dgm:cxn modelId="{BFAE8A93-42E3-4451-8C15-125F71F4971B}" type="presParOf" srcId="{520B675B-9492-4D8F-A38E-A2DEA2EB2462}" destId="{9F752444-062B-4A49-AD9C-F462798B24C5}" srcOrd="0" destOrd="0" presId="urn:microsoft.com/office/officeart/2005/8/layout/hierarchy1"/>
    <dgm:cxn modelId="{B0EB4D52-081F-4FA3-BB5A-0C0A09ED7767}" type="presParOf" srcId="{9F752444-062B-4A49-AD9C-F462798B24C5}" destId="{1A3A4408-F8B2-46CE-A4D9-7413CF322F7F}" srcOrd="0" destOrd="0" presId="urn:microsoft.com/office/officeart/2005/8/layout/hierarchy1"/>
    <dgm:cxn modelId="{D51FC016-226F-4B1E-8765-0ADECF126C15}" type="presParOf" srcId="{9F752444-062B-4A49-AD9C-F462798B24C5}" destId="{1C0C5D1A-5D36-466F-AD7E-47808F0F3333}" srcOrd="1" destOrd="0" presId="urn:microsoft.com/office/officeart/2005/8/layout/hierarchy1"/>
    <dgm:cxn modelId="{B04C66F0-BFFE-46D7-8F0C-0903C65678B4}" type="presParOf" srcId="{520B675B-9492-4D8F-A38E-A2DEA2EB2462}" destId="{E5DFB2BD-3A96-4D3C-9DA6-4B76E9A8A5B8}" srcOrd="1" destOrd="0" presId="urn:microsoft.com/office/officeart/2005/8/layout/hierarchy1"/>
    <dgm:cxn modelId="{BA96477D-84D9-4F3E-ACB8-C613BBDD6E11}" type="presParOf" srcId="{35FE5E33-F9EE-4D1E-A37E-336686ABF0D2}" destId="{E1006D46-9D35-49A7-96FD-660EE8EAC338}" srcOrd="2" destOrd="0" presId="urn:microsoft.com/office/officeart/2005/8/layout/hierarchy1"/>
    <dgm:cxn modelId="{2A0934E3-F996-4F31-8395-38EC03472464}" type="presParOf" srcId="{E1006D46-9D35-49A7-96FD-660EE8EAC338}" destId="{B4AAC11A-4134-449A-875D-D2BEF9FE9278}" srcOrd="0" destOrd="0" presId="urn:microsoft.com/office/officeart/2005/8/layout/hierarchy1"/>
    <dgm:cxn modelId="{211E256E-377A-40E8-B238-A3898D9462A5}" type="presParOf" srcId="{B4AAC11A-4134-449A-875D-D2BEF9FE9278}" destId="{A04A8113-6EE7-48A4-BB3C-494C8E7746B2}" srcOrd="0" destOrd="0" presId="urn:microsoft.com/office/officeart/2005/8/layout/hierarchy1"/>
    <dgm:cxn modelId="{64E02733-A743-47AA-BAA2-91F8A121308F}" type="presParOf" srcId="{B4AAC11A-4134-449A-875D-D2BEF9FE9278}" destId="{4B0C4FE7-1EDA-42B3-B9AE-20A4A7CDE7B1}" srcOrd="1" destOrd="0" presId="urn:microsoft.com/office/officeart/2005/8/layout/hierarchy1"/>
    <dgm:cxn modelId="{46889E29-B35A-465C-943D-4E80C6215704}" type="presParOf" srcId="{E1006D46-9D35-49A7-96FD-660EE8EAC338}" destId="{D23A502E-1501-4A65-BAA5-CB40449E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CDD39-22A3-4E0B-B3E3-19DABBA1DE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198B795-52EE-4CBE-97F0-A5A743FFD7D1}">
      <dgm:prSet/>
      <dgm:spPr/>
      <dgm:t>
        <a:bodyPr/>
        <a:lstStyle/>
        <a:p>
          <a:pPr>
            <a:defRPr cap="all"/>
          </a:pPr>
          <a:r>
            <a:rPr lang="it-IT"/>
            <a:t>Sostegno</a:t>
          </a:r>
          <a:endParaRPr lang="en-US"/>
        </a:p>
      </dgm:t>
    </dgm:pt>
    <dgm:pt modelId="{A41CF62A-5902-43BA-AD6E-5537AC31A283}" type="parTrans" cxnId="{D19DE997-1E88-4918-8107-711F630556F4}">
      <dgm:prSet/>
      <dgm:spPr/>
      <dgm:t>
        <a:bodyPr/>
        <a:lstStyle/>
        <a:p>
          <a:endParaRPr lang="en-US"/>
        </a:p>
      </dgm:t>
    </dgm:pt>
    <dgm:pt modelId="{496CDFBF-F18B-49ED-B47B-2F327BBEFF0E}" type="sibTrans" cxnId="{D19DE997-1E88-4918-8107-711F630556F4}">
      <dgm:prSet/>
      <dgm:spPr/>
      <dgm:t>
        <a:bodyPr/>
        <a:lstStyle/>
        <a:p>
          <a:endParaRPr lang="en-US"/>
        </a:p>
      </dgm:t>
    </dgm:pt>
    <dgm:pt modelId="{1961C587-33FE-419D-9704-9B7C88489DED}">
      <dgm:prSet/>
      <dgm:spPr/>
      <dgm:t>
        <a:bodyPr/>
        <a:lstStyle/>
        <a:p>
          <a:pPr>
            <a:defRPr cap="all"/>
          </a:pPr>
          <a:r>
            <a:rPr lang="it-IT"/>
            <a:t>Assistenza</a:t>
          </a:r>
          <a:endParaRPr lang="en-US"/>
        </a:p>
      </dgm:t>
    </dgm:pt>
    <dgm:pt modelId="{19D6E84A-FF4C-4029-A05D-7A0C08F8EDBA}" type="parTrans" cxnId="{59B72A10-44FF-4A81-BE55-47C186E522E7}">
      <dgm:prSet/>
      <dgm:spPr/>
      <dgm:t>
        <a:bodyPr/>
        <a:lstStyle/>
        <a:p>
          <a:endParaRPr lang="en-US"/>
        </a:p>
      </dgm:t>
    </dgm:pt>
    <dgm:pt modelId="{D25A4E33-655E-4413-9A65-1E8B9B002FE8}" type="sibTrans" cxnId="{59B72A10-44FF-4A81-BE55-47C186E522E7}">
      <dgm:prSet/>
      <dgm:spPr/>
      <dgm:t>
        <a:bodyPr/>
        <a:lstStyle/>
        <a:p>
          <a:endParaRPr lang="en-US"/>
        </a:p>
      </dgm:t>
    </dgm:pt>
    <dgm:pt modelId="{13434561-0A01-4256-82ED-24CB69B32B03}">
      <dgm:prSet/>
      <dgm:spPr/>
      <dgm:t>
        <a:bodyPr/>
        <a:lstStyle/>
        <a:p>
          <a:pPr>
            <a:defRPr cap="all"/>
          </a:pPr>
          <a:r>
            <a:rPr lang="it-IT"/>
            <a:t>Altro </a:t>
          </a:r>
          <a:endParaRPr lang="en-US"/>
        </a:p>
      </dgm:t>
    </dgm:pt>
    <dgm:pt modelId="{7E916BB1-A728-4586-B9F4-EA8EC996E6CE}" type="parTrans" cxnId="{EDEFF11C-530A-4C5C-83CB-4C00AA4AFAEA}">
      <dgm:prSet/>
      <dgm:spPr/>
      <dgm:t>
        <a:bodyPr/>
        <a:lstStyle/>
        <a:p>
          <a:endParaRPr lang="en-US"/>
        </a:p>
      </dgm:t>
    </dgm:pt>
    <dgm:pt modelId="{855A64BC-7E01-41B8-9E0B-5AEDB268C64F}" type="sibTrans" cxnId="{EDEFF11C-530A-4C5C-83CB-4C00AA4AFAEA}">
      <dgm:prSet/>
      <dgm:spPr/>
      <dgm:t>
        <a:bodyPr/>
        <a:lstStyle/>
        <a:p>
          <a:endParaRPr lang="en-US"/>
        </a:p>
      </dgm:t>
    </dgm:pt>
    <dgm:pt modelId="{2A731747-47C8-49DA-914A-E809A2E78322}" type="pres">
      <dgm:prSet presAssocID="{126CDD39-22A3-4E0B-B3E3-19DABBA1DE9E}" presName="root" presStyleCnt="0">
        <dgm:presLayoutVars>
          <dgm:dir/>
          <dgm:resizeHandles val="exact"/>
        </dgm:presLayoutVars>
      </dgm:prSet>
      <dgm:spPr/>
    </dgm:pt>
    <dgm:pt modelId="{560B086A-8A6B-467D-849A-21718FBF7B89}" type="pres">
      <dgm:prSet presAssocID="{9198B795-52EE-4CBE-97F0-A5A743FFD7D1}" presName="compNode" presStyleCnt="0"/>
      <dgm:spPr/>
    </dgm:pt>
    <dgm:pt modelId="{545069B8-C661-410F-BBF7-A260C505EA1F}" type="pres">
      <dgm:prSet presAssocID="{9198B795-52EE-4CBE-97F0-A5A743FFD7D1}" presName="iconBgRect" presStyleLbl="bgShp" presStyleIdx="0" presStyleCnt="3"/>
      <dgm:spPr/>
    </dgm:pt>
    <dgm:pt modelId="{B0E8C1AC-F6E3-462B-9AFD-64497438D77A}" type="pres">
      <dgm:prSet presAssocID="{9198B795-52EE-4CBE-97F0-A5A743FFD7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26D7725B-D544-44D5-BAD9-C1A77FB3A4AF}" type="pres">
      <dgm:prSet presAssocID="{9198B795-52EE-4CBE-97F0-A5A743FFD7D1}" presName="spaceRect" presStyleCnt="0"/>
      <dgm:spPr/>
    </dgm:pt>
    <dgm:pt modelId="{E075B2A8-DC43-41C0-BF98-F465F01191D5}" type="pres">
      <dgm:prSet presAssocID="{9198B795-52EE-4CBE-97F0-A5A743FFD7D1}" presName="textRect" presStyleLbl="revTx" presStyleIdx="0" presStyleCnt="3">
        <dgm:presLayoutVars>
          <dgm:chMax val="1"/>
          <dgm:chPref val="1"/>
        </dgm:presLayoutVars>
      </dgm:prSet>
      <dgm:spPr/>
    </dgm:pt>
    <dgm:pt modelId="{9C688F1A-9AD2-4FE8-BDFF-E8CB3C331817}" type="pres">
      <dgm:prSet presAssocID="{496CDFBF-F18B-49ED-B47B-2F327BBEFF0E}" presName="sibTrans" presStyleCnt="0"/>
      <dgm:spPr/>
    </dgm:pt>
    <dgm:pt modelId="{521AF33F-5EAF-4937-9BEB-EB976F33AB96}" type="pres">
      <dgm:prSet presAssocID="{1961C587-33FE-419D-9704-9B7C88489DED}" presName="compNode" presStyleCnt="0"/>
      <dgm:spPr/>
    </dgm:pt>
    <dgm:pt modelId="{9B66EC57-C9DE-4AF3-9924-20028D6BF027}" type="pres">
      <dgm:prSet presAssocID="{1961C587-33FE-419D-9704-9B7C88489DED}" presName="iconBgRect" presStyleLbl="bgShp" presStyleIdx="1" presStyleCnt="3"/>
      <dgm:spPr/>
    </dgm:pt>
    <dgm:pt modelId="{F1C4EE57-7E7D-454D-B689-EC1226CB0949}" type="pres">
      <dgm:prSet presAssocID="{1961C587-33FE-419D-9704-9B7C88489D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6143037-013A-4AC4-B23E-FF969B874106}" type="pres">
      <dgm:prSet presAssocID="{1961C587-33FE-419D-9704-9B7C88489DED}" presName="spaceRect" presStyleCnt="0"/>
      <dgm:spPr/>
    </dgm:pt>
    <dgm:pt modelId="{A73A3B18-46C5-4B53-BFC1-6BF60635C491}" type="pres">
      <dgm:prSet presAssocID="{1961C587-33FE-419D-9704-9B7C88489DED}" presName="textRect" presStyleLbl="revTx" presStyleIdx="1" presStyleCnt="3">
        <dgm:presLayoutVars>
          <dgm:chMax val="1"/>
          <dgm:chPref val="1"/>
        </dgm:presLayoutVars>
      </dgm:prSet>
      <dgm:spPr/>
    </dgm:pt>
    <dgm:pt modelId="{3A2CE40A-3563-4EDD-BAFA-58495B19D071}" type="pres">
      <dgm:prSet presAssocID="{D25A4E33-655E-4413-9A65-1E8B9B002FE8}" presName="sibTrans" presStyleCnt="0"/>
      <dgm:spPr/>
    </dgm:pt>
    <dgm:pt modelId="{55DC42A0-506D-4695-96B4-5F08D21D1757}" type="pres">
      <dgm:prSet presAssocID="{13434561-0A01-4256-82ED-24CB69B32B03}" presName="compNode" presStyleCnt="0"/>
      <dgm:spPr/>
    </dgm:pt>
    <dgm:pt modelId="{4343CC78-BAAE-4C56-BBA9-C1090FCB63E0}" type="pres">
      <dgm:prSet presAssocID="{13434561-0A01-4256-82ED-24CB69B32B03}" presName="iconBgRect" presStyleLbl="bgShp" presStyleIdx="2" presStyleCnt="3"/>
      <dgm:spPr/>
    </dgm:pt>
    <dgm:pt modelId="{89693A80-B787-4BE6-BE8F-AC11780EBCE8}" type="pres">
      <dgm:prSet presAssocID="{13434561-0A01-4256-82ED-24CB69B32B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ie"/>
        </a:ext>
      </dgm:extLst>
    </dgm:pt>
    <dgm:pt modelId="{220FF0E9-1010-463D-BDCA-FFB2404FDC66}" type="pres">
      <dgm:prSet presAssocID="{13434561-0A01-4256-82ED-24CB69B32B03}" presName="spaceRect" presStyleCnt="0"/>
      <dgm:spPr/>
    </dgm:pt>
    <dgm:pt modelId="{E1706F18-554B-41CF-8123-DD05F02A5C6E}" type="pres">
      <dgm:prSet presAssocID="{13434561-0A01-4256-82ED-24CB69B32B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91AD609-3879-498C-BFDF-CAE539518007}" type="presOf" srcId="{1961C587-33FE-419D-9704-9B7C88489DED}" destId="{A73A3B18-46C5-4B53-BFC1-6BF60635C491}" srcOrd="0" destOrd="0" presId="urn:microsoft.com/office/officeart/2018/5/layout/IconCircleLabelList"/>
    <dgm:cxn modelId="{59B72A10-44FF-4A81-BE55-47C186E522E7}" srcId="{126CDD39-22A3-4E0B-B3E3-19DABBA1DE9E}" destId="{1961C587-33FE-419D-9704-9B7C88489DED}" srcOrd="1" destOrd="0" parTransId="{19D6E84A-FF4C-4029-A05D-7A0C08F8EDBA}" sibTransId="{D25A4E33-655E-4413-9A65-1E8B9B002FE8}"/>
    <dgm:cxn modelId="{EDEFF11C-530A-4C5C-83CB-4C00AA4AFAEA}" srcId="{126CDD39-22A3-4E0B-B3E3-19DABBA1DE9E}" destId="{13434561-0A01-4256-82ED-24CB69B32B03}" srcOrd="2" destOrd="0" parTransId="{7E916BB1-A728-4586-B9F4-EA8EC996E6CE}" sibTransId="{855A64BC-7E01-41B8-9E0B-5AEDB268C64F}"/>
    <dgm:cxn modelId="{1FCF696A-34D7-4488-B0F8-81D833FF2FC1}" type="presOf" srcId="{126CDD39-22A3-4E0B-B3E3-19DABBA1DE9E}" destId="{2A731747-47C8-49DA-914A-E809A2E78322}" srcOrd="0" destOrd="0" presId="urn:microsoft.com/office/officeart/2018/5/layout/IconCircleLabelList"/>
    <dgm:cxn modelId="{B45E0C8A-946E-452C-A9CB-5848810CBDEE}" type="presOf" srcId="{13434561-0A01-4256-82ED-24CB69B32B03}" destId="{E1706F18-554B-41CF-8123-DD05F02A5C6E}" srcOrd="0" destOrd="0" presId="urn:microsoft.com/office/officeart/2018/5/layout/IconCircleLabelList"/>
    <dgm:cxn modelId="{D19DE997-1E88-4918-8107-711F630556F4}" srcId="{126CDD39-22A3-4E0B-B3E3-19DABBA1DE9E}" destId="{9198B795-52EE-4CBE-97F0-A5A743FFD7D1}" srcOrd="0" destOrd="0" parTransId="{A41CF62A-5902-43BA-AD6E-5537AC31A283}" sibTransId="{496CDFBF-F18B-49ED-B47B-2F327BBEFF0E}"/>
    <dgm:cxn modelId="{58B502A2-3DF2-4C23-972B-1D0635A4B4A9}" type="presOf" srcId="{9198B795-52EE-4CBE-97F0-A5A743FFD7D1}" destId="{E075B2A8-DC43-41C0-BF98-F465F01191D5}" srcOrd="0" destOrd="0" presId="urn:microsoft.com/office/officeart/2018/5/layout/IconCircleLabelList"/>
    <dgm:cxn modelId="{EE5D54E1-EB1E-4378-A6F7-EBA67A0CBD57}" type="presParOf" srcId="{2A731747-47C8-49DA-914A-E809A2E78322}" destId="{560B086A-8A6B-467D-849A-21718FBF7B89}" srcOrd="0" destOrd="0" presId="urn:microsoft.com/office/officeart/2018/5/layout/IconCircleLabelList"/>
    <dgm:cxn modelId="{EABB2A7C-A218-4A6D-8061-9EC2A3DC77D7}" type="presParOf" srcId="{560B086A-8A6B-467D-849A-21718FBF7B89}" destId="{545069B8-C661-410F-BBF7-A260C505EA1F}" srcOrd="0" destOrd="0" presId="urn:microsoft.com/office/officeart/2018/5/layout/IconCircleLabelList"/>
    <dgm:cxn modelId="{76A25A64-4B98-4F64-8F20-F705E675CD67}" type="presParOf" srcId="{560B086A-8A6B-467D-849A-21718FBF7B89}" destId="{B0E8C1AC-F6E3-462B-9AFD-64497438D77A}" srcOrd="1" destOrd="0" presId="urn:microsoft.com/office/officeart/2018/5/layout/IconCircleLabelList"/>
    <dgm:cxn modelId="{0C91F238-0A30-4C15-8F76-A3F22A20888D}" type="presParOf" srcId="{560B086A-8A6B-467D-849A-21718FBF7B89}" destId="{26D7725B-D544-44D5-BAD9-C1A77FB3A4AF}" srcOrd="2" destOrd="0" presId="urn:microsoft.com/office/officeart/2018/5/layout/IconCircleLabelList"/>
    <dgm:cxn modelId="{5E7F6205-16E9-4AEE-A528-F76CCDD36825}" type="presParOf" srcId="{560B086A-8A6B-467D-849A-21718FBF7B89}" destId="{E075B2A8-DC43-41C0-BF98-F465F01191D5}" srcOrd="3" destOrd="0" presId="urn:microsoft.com/office/officeart/2018/5/layout/IconCircleLabelList"/>
    <dgm:cxn modelId="{27D8E5A2-9638-4F19-9748-B7A1A9768B64}" type="presParOf" srcId="{2A731747-47C8-49DA-914A-E809A2E78322}" destId="{9C688F1A-9AD2-4FE8-BDFF-E8CB3C331817}" srcOrd="1" destOrd="0" presId="urn:microsoft.com/office/officeart/2018/5/layout/IconCircleLabelList"/>
    <dgm:cxn modelId="{B8420D03-17F2-48B1-9AD5-F4FDBA492AD0}" type="presParOf" srcId="{2A731747-47C8-49DA-914A-E809A2E78322}" destId="{521AF33F-5EAF-4937-9BEB-EB976F33AB96}" srcOrd="2" destOrd="0" presId="urn:microsoft.com/office/officeart/2018/5/layout/IconCircleLabelList"/>
    <dgm:cxn modelId="{5CFD79BE-7D3C-43A9-84BA-2DB8B450B902}" type="presParOf" srcId="{521AF33F-5EAF-4937-9BEB-EB976F33AB96}" destId="{9B66EC57-C9DE-4AF3-9924-20028D6BF027}" srcOrd="0" destOrd="0" presId="urn:microsoft.com/office/officeart/2018/5/layout/IconCircleLabelList"/>
    <dgm:cxn modelId="{C6E7D507-A1F9-4826-ABC1-A2A6666C4ED9}" type="presParOf" srcId="{521AF33F-5EAF-4937-9BEB-EB976F33AB96}" destId="{F1C4EE57-7E7D-454D-B689-EC1226CB0949}" srcOrd="1" destOrd="0" presId="urn:microsoft.com/office/officeart/2018/5/layout/IconCircleLabelList"/>
    <dgm:cxn modelId="{AC889FB6-4AAD-4F98-B7F1-CE18C78A5B38}" type="presParOf" srcId="{521AF33F-5EAF-4937-9BEB-EB976F33AB96}" destId="{36143037-013A-4AC4-B23E-FF969B874106}" srcOrd="2" destOrd="0" presId="urn:microsoft.com/office/officeart/2018/5/layout/IconCircleLabelList"/>
    <dgm:cxn modelId="{4CCA3932-F4E6-4D61-AC30-CC9BF9F46E55}" type="presParOf" srcId="{521AF33F-5EAF-4937-9BEB-EB976F33AB96}" destId="{A73A3B18-46C5-4B53-BFC1-6BF60635C491}" srcOrd="3" destOrd="0" presId="urn:microsoft.com/office/officeart/2018/5/layout/IconCircleLabelList"/>
    <dgm:cxn modelId="{AA459B72-8BDD-4CD1-9668-BE85D87277AB}" type="presParOf" srcId="{2A731747-47C8-49DA-914A-E809A2E78322}" destId="{3A2CE40A-3563-4EDD-BAFA-58495B19D071}" srcOrd="3" destOrd="0" presId="urn:microsoft.com/office/officeart/2018/5/layout/IconCircleLabelList"/>
    <dgm:cxn modelId="{95620526-B7D9-4295-97C5-603B464435D2}" type="presParOf" srcId="{2A731747-47C8-49DA-914A-E809A2E78322}" destId="{55DC42A0-506D-4695-96B4-5F08D21D1757}" srcOrd="4" destOrd="0" presId="urn:microsoft.com/office/officeart/2018/5/layout/IconCircleLabelList"/>
    <dgm:cxn modelId="{686CB8E5-1004-4DB4-A710-177C4FC378EB}" type="presParOf" srcId="{55DC42A0-506D-4695-96B4-5F08D21D1757}" destId="{4343CC78-BAAE-4C56-BBA9-C1090FCB63E0}" srcOrd="0" destOrd="0" presId="urn:microsoft.com/office/officeart/2018/5/layout/IconCircleLabelList"/>
    <dgm:cxn modelId="{95E8887E-0277-4268-9ECA-92F2410F2659}" type="presParOf" srcId="{55DC42A0-506D-4695-96B4-5F08D21D1757}" destId="{89693A80-B787-4BE6-BE8F-AC11780EBCE8}" srcOrd="1" destOrd="0" presId="urn:microsoft.com/office/officeart/2018/5/layout/IconCircleLabelList"/>
    <dgm:cxn modelId="{F1795D82-6EBA-4E6B-BEEA-911CE99D606F}" type="presParOf" srcId="{55DC42A0-506D-4695-96B4-5F08D21D1757}" destId="{220FF0E9-1010-463D-BDCA-FFB2404FDC66}" srcOrd="2" destOrd="0" presId="urn:microsoft.com/office/officeart/2018/5/layout/IconCircleLabelList"/>
    <dgm:cxn modelId="{C8FD247E-5A52-4E95-8387-50808981252B}" type="presParOf" srcId="{55DC42A0-506D-4695-96B4-5F08D21D1757}" destId="{E1706F18-554B-41CF-8123-DD05F02A5C6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28969-83E6-4AE3-A11E-A285BE965A0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8355AB-9997-4DB7-99B1-4401598B6534}">
      <dgm:prSet/>
      <dgm:spPr/>
      <dgm:t>
        <a:bodyPr/>
        <a:lstStyle/>
        <a:p>
          <a:pPr>
            <a:defRPr cap="all"/>
          </a:pPr>
          <a:r>
            <a:rPr lang="it-IT"/>
            <a:t>Verifica del PEI</a:t>
          </a:r>
          <a:endParaRPr lang="en-US"/>
        </a:p>
      </dgm:t>
    </dgm:pt>
    <dgm:pt modelId="{918BE331-F421-4F48-952F-37826C5A8668}" type="parTrans" cxnId="{E8E0E980-B8EA-4B72-9454-A5AD6E398E76}">
      <dgm:prSet/>
      <dgm:spPr/>
      <dgm:t>
        <a:bodyPr/>
        <a:lstStyle/>
        <a:p>
          <a:endParaRPr lang="en-US"/>
        </a:p>
      </dgm:t>
    </dgm:pt>
    <dgm:pt modelId="{600F46C8-5112-4B49-A3A5-718318F4DBBD}" type="sibTrans" cxnId="{E8E0E980-B8EA-4B72-9454-A5AD6E398E76}">
      <dgm:prSet/>
      <dgm:spPr/>
      <dgm:t>
        <a:bodyPr/>
        <a:lstStyle/>
        <a:p>
          <a:endParaRPr lang="en-US"/>
        </a:p>
      </dgm:t>
    </dgm:pt>
    <dgm:pt modelId="{373B1A19-3496-4D62-B956-1C7BCDCA57F5}">
      <dgm:prSet/>
      <dgm:spPr/>
      <dgm:t>
        <a:bodyPr/>
        <a:lstStyle/>
        <a:p>
          <a:pPr>
            <a:defRPr cap="all"/>
          </a:pPr>
          <a:r>
            <a:rPr lang="it-IT"/>
            <a:t>PEI provvisorio</a:t>
          </a:r>
          <a:endParaRPr lang="en-US"/>
        </a:p>
      </dgm:t>
    </dgm:pt>
    <dgm:pt modelId="{22FC99B9-E720-4213-AC4D-8A5D6386D06F}" type="parTrans" cxnId="{17A4D4E4-9B5F-4658-A511-C2C4043FA63A}">
      <dgm:prSet/>
      <dgm:spPr/>
      <dgm:t>
        <a:bodyPr/>
        <a:lstStyle/>
        <a:p>
          <a:endParaRPr lang="en-US"/>
        </a:p>
      </dgm:t>
    </dgm:pt>
    <dgm:pt modelId="{F4523C6A-0BBD-4EEE-B8A0-D71B07688708}" type="sibTrans" cxnId="{17A4D4E4-9B5F-4658-A511-C2C4043FA63A}">
      <dgm:prSet/>
      <dgm:spPr/>
      <dgm:t>
        <a:bodyPr/>
        <a:lstStyle/>
        <a:p>
          <a:endParaRPr lang="en-US"/>
        </a:p>
      </dgm:t>
    </dgm:pt>
    <dgm:pt modelId="{F934A113-6A54-4C42-961F-C9755AE40F87}" type="pres">
      <dgm:prSet presAssocID="{41428969-83E6-4AE3-A11E-A285BE965A0B}" presName="root" presStyleCnt="0">
        <dgm:presLayoutVars>
          <dgm:dir/>
          <dgm:resizeHandles val="exact"/>
        </dgm:presLayoutVars>
      </dgm:prSet>
      <dgm:spPr/>
    </dgm:pt>
    <dgm:pt modelId="{80B566E2-B29B-40EB-8104-08FB2E69BB3C}" type="pres">
      <dgm:prSet presAssocID="{278355AB-9997-4DB7-99B1-4401598B6534}" presName="compNode" presStyleCnt="0"/>
      <dgm:spPr/>
    </dgm:pt>
    <dgm:pt modelId="{F42E4423-60E6-4240-8090-CA8C6E095D93}" type="pres">
      <dgm:prSet presAssocID="{278355AB-9997-4DB7-99B1-4401598B6534}" presName="iconBgRect" presStyleLbl="bgShp" presStyleIdx="0" presStyleCnt="2"/>
      <dgm:spPr/>
    </dgm:pt>
    <dgm:pt modelId="{E0E271CA-D4AC-45A3-A1F5-5058EC2D86F5}" type="pres">
      <dgm:prSet presAssocID="{278355AB-9997-4DB7-99B1-4401598B65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DA1B4008-4EED-40C0-AD75-747076E1EAB7}" type="pres">
      <dgm:prSet presAssocID="{278355AB-9997-4DB7-99B1-4401598B6534}" presName="spaceRect" presStyleCnt="0"/>
      <dgm:spPr/>
    </dgm:pt>
    <dgm:pt modelId="{07CF366A-B08E-467F-BA4B-16D66547D643}" type="pres">
      <dgm:prSet presAssocID="{278355AB-9997-4DB7-99B1-4401598B6534}" presName="textRect" presStyleLbl="revTx" presStyleIdx="0" presStyleCnt="2">
        <dgm:presLayoutVars>
          <dgm:chMax val="1"/>
          <dgm:chPref val="1"/>
        </dgm:presLayoutVars>
      </dgm:prSet>
      <dgm:spPr/>
    </dgm:pt>
    <dgm:pt modelId="{89865B62-8B1C-4EEE-9CF0-8BF992D9D74D}" type="pres">
      <dgm:prSet presAssocID="{600F46C8-5112-4B49-A3A5-718318F4DBBD}" presName="sibTrans" presStyleCnt="0"/>
      <dgm:spPr/>
    </dgm:pt>
    <dgm:pt modelId="{AEB938C6-F198-4664-9599-7853410AEBEA}" type="pres">
      <dgm:prSet presAssocID="{373B1A19-3496-4D62-B956-1C7BCDCA57F5}" presName="compNode" presStyleCnt="0"/>
      <dgm:spPr/>
    </dgm:pt>
    <dgm:pt modelId="{EA5D2EE0-2948-4BCE-9EA9-7BEAF9CFEC11}" type="pres">
      <dgm:prSet presAssocID="{373B1A19-3496-4D62-B956-1C7BCDCA57F5}" presName="iconBgRect" presStyleLbl="bgShp" presStyleIdx="1" presStyleCnt="2"/>
      <dgm:spPr/>
    </dgm:pt>
    <dgm:pt modelId="{98E00785-46FD-495A-8714-19BB3697D8AE}" type="pres">
      <dgm:prSet presAssocID="{373B1A19-3496-4D62-B956-1C7BCDCA57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ita"/>
        </a:ext>
      </dgm:extLst>
    </dgm:pt>
    <dgm:pt modelId="{92CC3CAD-EAB2-4117-B809-1BF052DA082E}" type="pres">
      <dgm:prSet presAssocID="{373B1A19-3496-4D62-B956-1C7BCDCA57F5}" presName="spaceRect" presStyleCnt="0"/>
      <dgm:spPr/>
    </dgm:pt>
    <dgm:pt modelId="{DAF41A1C-2AC9-4C4B-BD60-F6392394A6AF}" type="pres">
      <dgm:prSet presAssocID="{373B1A19-3496-4D62-B956-1C7BCDCA57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1E9362B-CFDC-4E6C-B030-CB93A344B091}" type="presOf" srcId="{41428969-83E6-4AE3-A11E-A285BE965A0B}" destId="{F934A113-6A54-4C42-961F-C9755AE40F87}" srcOrd="0" destOrd="0" presId="urn:microsoft.com/office/officeart/2018/5/layout/IconCircleLabelList"/>
    <dgm:cxn modelId="{E8E0E980-B8EA-4B72-9454-A5AD6E398E76}" srcId="{41428969-83E6-4AE3-A11E-A285BE965A0B}" destId="{278355AB-9997-4DB7-99B1-4401598B6534}" srcOrd="0" destOrd="0" parTransId="{918BE331-F421-4F48-952F-37826C5A8668}" sibTransId="{600F46C8-5112-4B49-A3A5-718318F4DBBD}"/>
    <dgm:cxn modelId="{F1DD8199-01F8-4BA5-9EC6-BA0987C9C34E}" type="presOf" srcId="{278355AB-9997-4DB7-99B1-4401598B6534}" destId="{07CF366A-B08E-467F-BA4B-16D66547D643}" srcOrd="0" destOrd="0" presId="urn:microsoft.com/office/officeart/2018/5/layout/IconCircleLabelList"/>
    <dgm:cxn modelId="{17A4D4E4-9B5F-4658-A511-C2C4043FA63A}" srcId="{41428969-83E6-4AE3-A11E-A285BE965A0B}" destId="{373B1A19-3496-4D62-B956-1C7BCDCA57F5}" srcOrd="1" destOrd="0" parTransId="{22FC99B9-E720-4213-AC4D-8A5D6386D06F}" sibTransId="{F4523C6A-0BBD-4EEE-B8A0-D71B07688708}"/>
    <dgm:cxn modelId="{AB0EF1FF-0DA6-49D9-BA9C-B43E57B71200}" type="presOf" srcId="{373B1A19-3496-4D62-B956-1C7BCDCA57F5}" destId="{DAF41A1C-2AC9-4C4B-BD60-F6392394A6AF}" srcOrd="0" destOrd="0" presId="urn:microsoft.com/office/officeart/2018/5/layout/IconCircleLabelList"/>
    <dgm:cxn modelId="{ED034E58-439C-4A27-84EB-C219A86FF9EB}" type="presParOf" srcId="{F934A113-6A54-4C42-961F-C9755AE40F87}" destId="{80B566E2-B29B-40EB-8104-08FB2E69BB3C}" srcOrd="0" destOrd="0" presId="urn:microsoft.com/office/officeart/2018/5/layout/IconCircleLabelList"/>
    <dgm:cxn modelId="{0BE8BB47-2F93-4120-B3BE-324C0B37E353}" type="presParOf" srcId="{80B566E2-B29B-40EB-8104-08FB2E69BB3C}" destId="{F42E4423-60E6-4240-8090-CA8C6E095D93}" srcOrd="0" destOrd="0" presId="urn:microsoft.com/office/officeart/2018/5/layout/IconCircleLabelList"/>
    <dgm:cxn modelId="{94966DF6-F499-4172-83D1-7D8039344CB0}" type="presParOf" srcId="{80B566E2-B29B-40EB-8104-08FB2E69BB3C}" destId="{E0E271CA-D4AC-45A3-A1F5-5058EC2D86F5}" srcOrd="1" destOrd="0" presId="urn:microsoft.com/office/officeart/2018/5/layout/IconCircleLabelList"/>
    <dgm:cxn modelId="{76C1B83F-42D7-432A-BB86-45B958C1B566}" type="presParOf" srcId="{80B566E2-B29B-40EB-8104-08FB2E69BB3C}" destId="{DA1B4008-4EED-40C0-AD75-747076E1EAB7}" srcOrd="2" destOrd="0" presId="urn:microsoft.com/office/officeart/2018/5/layout/IconCircleLabelList"/>
    <dgm:cxn modelId="{9D7957FC-2389-4464-B31B-DEA37D73E5CA}" type="presParOf" srcId="{80B566E2-B29B-40EB-8104-08FB2E69BB3C}" destId="{07CF366A-B08E-467F-BA4B-16D66547D643}" srcOrd="3" destOrd="0" presId="urn:microsoft.com/office/officeart/2018/5/layout/IconCircleLabelList"/>
    <dgm:cxn modelId="{881425F7-7CAE-493A-B96B-1DEDEB8A9F7B}" type="presParOf" srcId="{F934A113-6A54-4C42-961F-C9755AE40F87}" destId="{89865B62-8B1C-4EEE-9CF0-8BF992D9D74D}" srcOrd="1" destOrd="0" presId="urn:microsoft.com/office/officeart/2018/5/layout/IconCircleLabelList"/>
    <dgm:cxn modelId="{020BEE71-0573-4DA7-ACF3-4745774229BD}" type="presParOf" srcId="{F934A113-6A54-4C42-961F-C9755AE40F87}" destId="{AEB938C6-F198-4664-9599-7853410AEBEA}" srcOrd="2" destOrd="0" presId="urn:microsoft.com/office/officeart/2018/5/layout/IconCircleLabelList"/>
    <dgm:cxn modelId="{2114E74D-4148-4443-9667-524584DD6EFC}" type="presParOf" srcId="{AEB938C6-F198-4664-9599-7853410AEBEA}" destId="{EA5D2EE0-2948-4BCE-9EA9-7BEAF9CFEC11}" srcOrd="0" destOrd="0" presId="urn:microsoft.com/office/officeart/2018/5/layout/IconCircleLabelList"/>
    <dgm:cxn modelId="{131D6380-4B5C-490F-8915-3A55493918F7}" type="presParOf" srcId="{AEB938C6-F198-4664-9599-7853410AEBEA}" destId="{98E00785-46FD-495A-8714-19BB3697D8AE}" srcOrd="1" destOrd="0" presId="urn:microsoft.com/office/officeart/2018/5/layout/IconCircleLabelList"/>
    <dgm:cxn modelId="{D23F5982-0CBE-4179-B088-8525EFFEECCB}" type="presParOf" srcId="{AEB938C6-F198-4664-9599-7853410AEBEA}" destId="{92CC3CAD-EAB2-4117-B809-1BF052DA082E}" srcOrd="2" destOrd="0" presId="urn:microsoft.com/office/officeart/2018/5/layout/IconCircleLabelList"/>
    <dgm:cxn modelId="{D1554AAF-4F77-47BB-95D1-AE4B846C4112}" type="presParOf" srcId="{AEB938C6-F198-4664-9599-7853410AEBEA}" destId="{DAF41A1C-2AC9-4C4B-BD60-F6392394A6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2A4A6-EEB4-49DC-A587-FC9F1EE81EA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156DB-6F1C-4854-B6E1-904290860498}">
      <dgm:prSet/>
      <dgm:spPr/>
      <dgm:t>
        <a:bodyPr/>
        <a:lstStyle/>
        <a:p>
          <a:r>
            <a:rPr lang="it-IT"/>
            <a:t>Schede C</a:t>
          </a:r>
          <a:endParaRPr lang="en-US"/>
        </a:p>
      </dgm:t>
    </dgm:pt>
    <dgm:pt modelId="{8CA00DE4-00DD-4082-9895-B24CC3B5A0CC}" type="parTrans" cxnId="{6D485D09-685D-42DF-8C31-60709196FECC}">
      <dgm:prSet/>
      <dgm:spPr/>
      <dgm:t>
        <a:bodyPr/>
        <a:lstStyle/>
        <a:p>
          <a:endParaRPr lang="en-US"/>
        </a:p>
      </dgm:t>
    </dgm:pt>
    <dgm:pt modelId="{CB51A94C-F9B4-4733-9693-C5E8497434DE}" type="sibTrans" cxnId="{6D485D09-685D-42DF-8C31-60709196FECC}">
      <dgm:prSet/>
      <dgm:spPr/>
      <dgm:t>
        <a:bodyPr/>
        <a:lstStyle/>
        <a:p>
          <a:endParaRPr lang="en-US"/>
        </a:p>
      </dgm:t>
    </dgm:pt>
    <dgm:pt modelId="{1891276F-133A-4316-B535-06A4210A98DA}">
      <dgm:prSet/>
      <dgm:spPr/>
      <dgm:t>
        <a:bodyPr/>
        <a:lstStyle/>
        <a:p>
          <a:r>
            <a:rPr lang="it-IT" dirty="0"/>
            <a:t>Scheda C1</a:t>
          </a:r>
          <a:endParaRPr lang="en-US" dirty="0"/>
        </a:p>
      </dgm:t>
    </dgm:pt>
    <dgm:pt modelId="{A247957C-611B-4DBA-BCF4-3931243314D0}" type="parTrans" cxnId="{B799BC5F-7457-4AE5-801C-8EE83A9221DD}">
      <dgm:prSet/>
      <dgm:spPr/>
      <dgm:t>
        <a:bodyPr/>
        <a:lstStyle/>
        <a:p>
          <a:endParaRPr lang="en-US"/>
        </a:p>
      </dgm:t>
    </dgm:pt>
    <dgm:pt modelId="{CED191D5-8C31-47E7-8862-7200C3FCBF30}" type="sibTrans" cxnId="{B799BC5F-7457-4AE5-801C-8EE83A9221DD}">
      <dgm:prSet/>
      <dgm:spPr/>
      <dgm:t>
        <a:bodyPr/>
        <a:lstStyle/>
        <a:p>
          <a:endParaRPr lang="en-US"/>
        </a:p>
      </dgm:t>
    </dgm:pt>
    <dgm:pt modelId="{7B3E5D17-6DD2-47C9-A391-5974E4CE3CFF}" type="pres">
      <dgm:prSet presAssocID="{5202A4A6-EEB4-49DC-A587-FC9F1EE81E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68AA04-E72E-40FB-8543-3F3FB78206C7}" type="pres">
      <dgm:prSet presAssocID="{1E9156DB-6F1C-4854-B6E1-904290860498}" presName="root" presStyleCnt="0"/>
      <dgm:spPr/>
    </dgm:pt>
    <dgm:pt modelId="{3E570A5B-AB82-4619-88A8-9B3345531EBC}" type="pres">
      <dgm:prSet presAssocID="{1E9156DB-6F1C-4854-B6E1-904290860498}" presName="rootComposite" presStyleCnt="0"/>
      <dgm:spPr/>
    </dgm:pt>
    <dgm:pt modelId="{51D9CEAE-B07E-440A-8524-B98A76A7715B}" type="pres">
      <dgm:prSet presAssocID="{1E9156DB-6F1C-4854-B6E1-904290860498}" presName="rootText" presStyleLbl="node1" presStyleIdx="0" presStyleCnt="2"/>
      <dgm:spPr/>
    </dgm:pt>
    <dgm:pt modelId="{C93ED9BB-A7A2-4D78-BA47-624BF3A54A76}" type="pres">
      <dgm:prSet presAssocID="{1E9156DB-6F1C-4854-B6E1-904290860498}" presName="rootConnector" presStyleLbl="node1" presStyleIdx="0" presStyleCnt="2"/>
      <dgm:spPr/>
    </dgm:pt>
    <dgm:pt modelId="{8E797076-F67C-47D8-856D-17EEFE3D3C2D}" type="pres">
      <dgm:prSet presAssocID="{1E9156DB-6F1C-4854-B6E1-904290860498}" presName="childShape" presStyleCnt="0"/>
      <dgm:spPr/>
    </dgm:pt>
    <dgm:pt modelId="{8F650B8B-0FDF-4AD0-95AD-03E2ADDAF1F7}" type="pres">
      <dgm:prSet presAssocID="{1891276F-133A-4316-B535-06A4210A98DA}" presName="root" presStyleCnt="0"/>
      <dgm:spPr/>
    </dgm:pt>
    <dgm:pt modelId="{1F1F2147-C98E-46AA-9F54-AD5C2D3844AB}" type="pres">
      <dgm:prSet presAssocID="{1891276F-133A-4316-B535-06A4210A98DA}" presName="rootComposite" presStyleCnt="0"/>
      <dgm:spPr/>
    </dgm:pt>
    <dgm:pt modelId="{C0815B87-E3A6-4117-A47F-591FA7D3FE58}" type="pres">
      <dgm:prSet presAssocID="{1891276F-133A-4316-B535-06A4210A98DA}" presName="rootText" presStyleLbl="node1" presStyleIdx="1" presStyleCnt="2"/>
      <dgm:spPr/>
    </dgm:pt>
    <dgm:pt modelId="{A71FF26C-FFB5-4F6E-90AE-3E3CB3655A8B}" type="pres">
      <dgm:prSet presAssocID="{1891276F-133A-4316-B535-06A4210A98DA}" presName="rootConnector" presStyleLbl="node1" presStyleIdx="1" presStyleCnt="2"/>
      <dgm:spPr/>
    </dgm:pt>
    <dgm:pt modelId="{51582741-9862-446B-95C4-A2D300D9DBBA}" type="pres">
      <dgm:prSet presAssocID="{1891276F-133A-4316-B535-06A4210A98DA}" presName="childShape" presStyleCnt="0"/>
      <dgm:spPr/>
    </dgm:pt>
  </dgm:ptLst>
  <dgm:cxnLst>
    <dgm:cxn modelId="{6D485D09-685D-42DF-8C31-60709196FECC}" srcId="{5202A4A6-EEB4-49DC-A587-FC9F1EE81EAE}" destId="{1E9156DB-6F1C-4854-B6E1-904290860498}" srcOrd="0" destOrd="0" parTransId="{8CA00DE4-00DD-4082-9895-B24CC3B5A0CC}" sibTransId="{CB51A94C-F9B4-4733-9693-C5E8497434DE}"/>
    <dgm:cxn modelId="{B5F7EB0E-B126-4046-AC94-7E88C5D93DF7}" type="presOf" srcId="{1E9156DB-6F1C-4854-B6E1-904290860498}" destId="{C93ED9BB-A7A2-4D78-BA47-624BF3A54A76}" srcOrd="1" destOrd="0" presId="urn:microsoft.com/office/officeart/2005/8/layout/hierarchy3"/>
    <dgm:cxn modelId="{F9923A32-3666-4D35-AA1B-7D6EAC8CEA7D}" type="presOf" srcId="{1891276F-133A-4316-B535-06A4210A98DA}" destId="{A71FF26C-FFB5-4F6E-90AE-3E3CB3655A8B}" srcOrd="1" destOrd="0" presId="urn:microsoft.com/office/officeart/2005/8/layout/hierarchy3"/>
    <dgm:cxn modelId="{D274D85B-D5C0-45C7-96B7-C045DB524E2C}" type="presOf" srcId="{5202A4A6-EEB4-49DC-A587-FC9F1EE81EAE}" destId="{7B3E5D17-6DD2-47C9-A391-5974E4CE3CFF}" srcOrd="0" destOrd="0" presId="urn:microsoft.com/office/officeart/2005/8/layout/hierarchy3"/>
    <dgm:cxn modelId="{B799BC5F-7457-4AE5-801C-8EE83A9221DD}" srcId="{5202A4A6-EEB4-49DC-A587-FC9F1EE81EAE}" destId="{1891276F-133A-4316-B535-06A4210A98DA}" srcOrd="1" destOrd="0" parTransId="{A247957C-611B-4DBA-BCF4-3931243314D0}" sibTransId="{CED191D5-8C31-47E7-8862-7200C3FCBF30}"/>
    <dgm:cxn modelId="{9A559EBF-07CA-4BF5-86BD-CCE65E63E923}" type="presOf" srcId="{1891276F-133A-4316-B535-06A4210A98DA}" destId="{C0815B87-E3A6-4117-A47F-591FA7D3FE58}" srcOrd="0" destOrd="0" presId="urn:microsoft.com/office/officeart/2005/8/layout/hierarchy3"/>
    <dgm:cxn modelId="{61B69FD9-2C6B-47BD-B9C0-BF879A5880C0}" type="presOf" srcId="{1E9156DB-6F1C-4854-B6E1-904290860498}" destId="{51D9CEAE-B07E-440A-8524-B98A76A7715B}" srcOrd="0" destOrd="0" presId="urn:microsoft.com/office/officeart/2005/8/layout/hierarchy3"/>
    <dgm:cxn modelId="{7DEF6515-8289-426E-94FB-AFA5830E645A}" type="presParOf" srcId="{7B3E5D17-6DD2-47C9-A391-5974E4CE3CFF}" destId="{5B68AA04-E72E-40FB-8543-3F3FB78206C7}" srcOrd="0" destOrd="0" presId="urn:microsoft.com/office/officeart/2005/8/layout/hierarchy3"/>
    <dgm:cxn modelId="{D79D742F-8F97-4139-82CE-D9C7556C7BEB}" type="presParOf" srcId="{5B68AA04-E72E-40FB-8543-3F3FB78206C7}" destId="{3E570A5B-AB82-4619-88A8-9B3345531EBC}" srcOrd="0" destOrd="0" presId="urn:microsoft.com/office/officeart/2005/8/layout/hierarchy3"/>
    <dgm:cxn modelId="{A4FC7A2A-8FA7-48AA-A2DF-49931F09B360}" type="presParOf" srcId="{3E570A5B-AB82-4619-88A8-9B3345531EBC}" destId="{51D9CEAE-B07E-440A-8524-B98A76A7715B}" srcOrd="0" destOrd="0" presId="urn:microsoft.com/office/officeart/2005/8/layout/hierarchy3"/>
    <dgm:cxn modelId="{D3A1DE39-3DB0-4BF0-8DCC-0CC78CF3DF30}" type="presParOf" srcId="{3E570A5B-AB82-4619-88A8-9B3345531EBC}" destId="{C93ED9BB-A7A2-4D78-BA47-624BF3A54A76}" srcOrd="1" destOrd="0" presId="urn:microsoft.com/office/officeart/2005/8/layout/hierarchy3"/>
    <dgm:cxn modelId="{6B5214A1-CDE2-41A2-A178-B2B75F57D8E7}" type="presParOf" srcId="{5B68AA04-E72E-40FB-8543-3F3FB78206C7}" destId="{8E797076-F67C-47D8-856D-17EEFE3D3C2D}" srcOrd="1" destOrd="0" presId="urn:microsoft.com/office/officeart/2005/8/layout/hierarchy3"/>
    <dgm:cxn modelId="{B393606C-1D9C-4484-BAFF-40E9589EF381}" type="presParOf" srcId="{7B3E5D17-6DD2-47C9-A391-5974E4CE3CFF}" destId="{8F650B8B-0FDF-4AD0-95AD-03E2ADDAF1F7}" srcOrd="1" destOrd="0" presId="urn:microsoft.com/office/officeart/2005/8/layout/hierarchy3"/>
    <dgm:cxn modelId="{364DF26A-7456-4548-8D47-8FE4CE8E0311}" type="presParOf" srcId="{8F650B8B-0FDF-4AD0-95AD-03E2ADDAF1F7}" destId="{1F1F2147-C98E-46AA-9F54-AD5C2D3844AB}" srcOrd="0" destOrd="0" presId="urn:microsoft.com/office/officeart/2005/8/layout/hierarchy3"/>
    <dgm:cxn modelId="{1D97162B-1006-4784-BC4C-E8966251C0C6}" type="presParOf" srcId="{1F1F2147-C98E-46AA-9F54-AD5C2D3844AB}" destId="{C0815B87-E3A6-4117-A47F-591FA7D3FE58}" srcOrd="0" destOrd="0" presId="urn:microsoft.com/office/officeart/2005/8/layout/hierarchy3"/>
    <dgm:cxn modelId="{BEB1B3FB-945F-4C8B-8D58-8B962F274231}" type="presParOf" srcId="{1F1F2147-C98E-46AA-9F54-AD5C2D3844AB}" destId="{A71FF26C-FFB5-4F6E-90AE-3E3CB3655A8B}" srcOrd="1" destOrd="0" presId="urn:microsoft.com/office/officeart/2005/8/layout/hierarchy3"/>
    <dgm:cxn modelId="{C4B053EF-E174-4326-AA70-7EB84F491838}" type="presParOf" srcId="{8F650B8B-0FDF-4AD0-95AD-03E2ADDAF1F7}" destId="{51582741-9862-446B-95C4-A2D300D9DB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8CAD5B-41F1-45E7-95BF-22DB286C5A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56CD5D-E554-45C8-8396-4E93773E1E53}">
      <dgm:prSet/>
      <dgm:spPr/>
      <dgm:t>
        <a:bodyPr/>
        <a:lstStyle/>
        <a:p>
          <a:r>
            <a:rPr lang="it-IT"/>
            <a:t>Al momento non risulta che il MIM abbia emanato nota esplicativa</a:t>
          </a:r>
          <a:endParaRPr lang="en-US"/>
        </a:p>
      </dgm:t>
    </dgm:pt>
    <dgm:pt modelId="{B1582505-0FF8-4EDB-80DE-C900C9706F93}" type="parTrans" cxnId="{8AD0A82A-4B6B-4188-BF1A-4B9601A6E85F}">
      <dgm:prSet/>
      <dgm:spPr/>
      <dgm:t>
        <a:bodyPr/>
        <a:lstStyle/>
        <a:p>
          <a:endParaRPr lang="en-US"/>
        </a:p>
      </dgm:t>
    </dgm:pt>
    <dgm:pt modelId="{91FA1BF3-9794-4DE4-9B2F-3CFA7128EA92}" type="sibTrans" cxnId="{8AD0A82A-4B6B-4188-BF1A-4B9601A6E85F}">
      <dgm:prSet/>
      <dgm:spPr/>
      <dgm:t>
        <a:bodyPr/>
        <a:lstStyle/>
        <a:p>
          <a:endParaRPr lang="en-US"/>
        </a:p>
      </dgm:t>
    </dgm:pt>
    <dgm:pt modelId="{B519AD48-744A-42D0-B1CC-3C9093A0DE00}" type="pres">
      <dgm:prSet presAssocID="{E58CAD5B-41F1-45E7-95BF-22DB286C5A2D}" presName="linear" presStyleCnt="0">
        <dgm:presLayoutVars>
          <dgm:animLvl val="lvl"/>
          <dgm:resizeHandles val="exact"/>
        </dgm:presLayoutVars>
      </dgm:prSet>
      <dgm:spPr/>
    </dgm:pt>
    <dgm:pt modelId="{A8298162-6A17-4724-8801-128DB9AF07E2}" type="pres">
      <dgm:prSet presAssocID="{8356CD5D-E554-45C8-8396-4E93773E1E5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AD0A82A-4B6B-4188-BF1A-4B9601A6E85F}" srcId="{E58CAD5B-41F1-45E7-95BF-22DB286C5A2D}" destId="{8356CD5D-E554-45C8-8396-4E93773E1E53}" srcOrd="0" destOrd="0" parTransId="{B1582505-0FF8-4EDB-80DE-C900C9706F93}" sibTransId="{91FA1BF3-9794-4DE4-9B2F-3CFA7128EA92}"/>
    <dgm:cxn modelId="{45F66637-9AB3-4A46-970E-6D4A8D6DEC80}" type="presOf" srcId="{E58CAD5B-41F1-45E7-95BF-22DB286C5A2D}" destId="{B519AD48-744A-42D0-B1CC-3C9093A0DE00}" srcOrd="0" destOrd="0" presId="urn:microsoft.com/office/officeart/2005/8/layout/vList2"/>
    <dgm:cxn modelId="{2BB1018A-D206-47C7-9DD1-A90EB2C639B7}" type="presOf" srcId="{8356CD5D-E554-45C8-8396-4E93773E1E53}" destId="{A8298162-6A17-4724-8801-128DB9AF07E2}" srcOrd="0" destOrd="0" presId="urn:microsoft.com/office/officeart/2005/8/layout/vList2"/>
    <dgm:cxn modelId="{19FD5ADB-B279-4C44-B79E-DEDB5E2D98E3}" type="presParOf" srcId="{B519AD48-744A-42D0-B1CC-3C9093A0DE00}" destId="{A8298162-6A17-4724-8801-128DB9AF07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8F67-EFC9-4D09-A09A-5438BF2BB535}">
      <dsp:nvSpPr>
        <dsp:cNvPr id="0" name=""/>
        <dsp:cNvSpPr/>
      </dsp:nvSpPr>
      <dsp:spPr>
        <a:xfrm>
          <a:off x="9108" y="756232"/>
          <a:ext cx="5444728" cy="2177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900" kern="1200"/>
            <a:t>Verbale d’accertamento</a:t>
          </a:r>
          <a:endParaRPr lang="en-US" sz="2900" kern="1200"/>
        </a:p>
      </dsp:txBody>
      <dsp:txXfrm>
        <a:off x="1098054" y="756232"/>
        <a:ext cx="3266837" cy="2177891"/>
      </dsp:txXfrm>
    </dsp:sp>
    <dsp:sp modelId="{8F59CA27-0B25-4A8C-B74A-6D050195DBD2}">
      <dsp:nvSpPr>
        <dsp:cNvPr id="0" name=""/>
        <dsp:cNvSpPr/>
      </dsp:nvSpPr>
      <dsp:spPr>
        <a:xfrm>
          <a:off x="4909363" y="756232"/>
          <a:ext cx="5444728" cy="2177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900" kern="1200" dirty="0"/>
            <a:t>Profilo dinamico funzionale</a:t>
          </a:r>
          <a:endParaRPr lang="en-US" sz="2900" kern="1200" dirty="0"/>
        </a:p>
      </dsp:txBody>
      <dsp:txXfrm>
        <a:off x="5998309" y="756232"/>
        <a:ext cx="3266837" cy="2177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22FB2-C265-4A1C-9573-609E86BA4258}">
      <dsp:nvSpPr>
        <dsp:cNvPr id="0" name=""/>
        <dsp:cNvSpPr/>
      </dsp:nvSpPr>
      <dsp:spPr>
        <a:xfrm>
          <a:off x="0" y="648904"/>
          <a:ext cx="103632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/>
            <a:t>Occorre definire le risorse</a:t>
          </a:r>
          <a:endParaRPr lang="en-US" sz="4100" kern="1200"/>
        </a:p>
      </dsp:txBody>
      <dsp:txXfrm>
        <a:off x="48005" y="696909"/>
        <a:ext cx="10267190" cy="887374"/>
      </dsp:txXfrm>
    </dsp:sp>
    <dsp:sp modelId="{2283DD3C-EFF6-4CA5-9884-5E8AA9E3FE2E}">
      <dsp:nvSpPr>
        <dsp:cNvPr id="0" name=""/>
        <dsp:cNvSpPr/>
      </dsp:nvSpPr>
      <dsp:spPr>
        <a:xfrm>
          <a:off x="0" y="1750369"/>
          <a:ext cx="103632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/>
            <a:t>Occorre poter stendere un PEI significativo</a:t>
          </a:r>
          <a:endParaRPr lang="en-US" sz="4100" kern="1200"/>
        </a:p>
      </dsp:txBody>
      <dsp:txXfrm>
        <a:off x="48005" y="1798374"/>
        <a:ext cx="10267190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520D9-90FB-4D36-AB55-D5452E3C8304}">
      <dsp:nvSpPr>
        <dsp:cNvPr id="0" name=""/>
        <dsp:cNvSpPr/>
      </dsp:nvSpPr>
      <dsp:spPr>
        <a:xfrm>
          <a:off x="0" y="612098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90D5A-2A3B-4974-B20F-EC384F837B93}">
      <dsp:nvSpPr>
        <dsp:cNvPr id="0" name=""/>
        <dsp:cNvSpPr/>
      </dsp:nvSpPr>
      <dsp:spPr>
        <a:xfrm>
          <a:off x="323850" y="919756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600" kern="1200"/>
            <a:t>Quali</a:t>
          </a:r>
          <a:endParaRPr lang="en-US" sz="5600" kern="1200"/>
        </a:p>
      </dsp:txBody>
      <dsp:txXfrm>
        <a:off x="378058" y="973964"/>
        <a:ext cx="2806233" cy="1742386"/>
      </dsp:txXfrm>
    </dsp:sp>
    <dsp:sp modelId="{1A3A4408-F8B2-46CE-A4D9-7413CF322F7F}">
      <dsp:nvSpPr>
        <dsp:cNvPr id="0" name=""/>
        <dsp:cNvSpPr/>
      </dsp:nvSpPr>
      <dsp:spPr>
        <a:xfrm>
          <a:off x="3562350" y="612098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C5D1A-5D36-466F-AD7E-47808F0F3333}">
      <dsp:nvSpPr>
        <dsp:cNvPr id="0" name=""/>
        <dsp:cNvSpPr/>
      </dsp:nvSpPr>
      <dsp:spPr>
        <a:xfrm>
          <a:off x="3886200" y="919756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600" kern="1200"/>
            <a:t>Quando</a:t>
          </a:r>
          <a:endParaRPr lang="en-US" sz="5600" kern="1200"/>
        </a:p>
      </dsp:txBody>
      <dsp:txXfrm>
        <a:off x="3940408" y="973964"/>
        <a:ext cx="2806233" cy="1742386"/>
      </dsp:txXfrm>
    </dsp:sp>
    <dsp:sp modelId="{A04A8113-6EE7-48A4-BB3C-494C8E7746B2}">
      <dsp:nvSpPr>
        <dsp:cNvPr id="0" name=""/>
        <dsp:cNvSpPr/>
      </dsp:nvSpPr>
      <dsp:spPr>
        <a:xfrm>
          <a:off x="7124700" y="612098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C4FE7-1EDA-42B3-B9AE-20A4A7CDE7B1}">
      <dsp:nvSpPr>
        <dsp:cNvPr id="0" name=""/>
        <dsp:cNvSpPr/>
      </dsp:nvSpPr>
      <dsp:spPr>
        <a:xfrm>
          <a:off x="7448549" y="919756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600" kern="1200"/>
            <a:t>Come </a:t>
          </a:r>
          <a:endParaRPr lang="en-US" sz="5600" kern="1200"/>
        </a:p>
      </dsp:txBody>
      <dsp:txXfrm>
        <a:off x="7502757" y="973964"/>
        <a:ext cx="2806233" cy="1742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069B8-C661-410F-BBF7-A260C505EA1F}">
      <dsp:nvSpPr>
        <dsp:cNvPr id="0" name=""/>
        <dsp:cNvSpPr/>
      </dsp:nvSpPr>
      <dsp:spPr>
        <a:xfrm>
          <a:off x="686100" y="270178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8C1AC-F6E3-462B-9AFD-64497438D77A}">
      <dsp:nvSpPr>
        <dsp:cNvPr id="0" name=""/>
        <dsp:cNvSpPr/>
      </dsp:nvSpPr>
      <dsp:spPr>
        <a:xfrm>
          <a:off x="1080975" y="665053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5B2A8-DC43-41C0-BF98-F465F01191D5}">
      <dsp:nvSpPr>
        <dsp:cNvPr id="0" name=""/>
        <dsp:cNvSpPr/>
      </dsp:nvSpPr>
      <dsp:spPr>
        <a:xfrm>
          <a:off x="93787" y="270017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4000" kern="1200"/>
            <a:t>Sostegno</a:t>
          </a:r>
          <a:endParaRPr lang="en-US" sz="4000" kern="1200"/>
        </a:p>
      </dsp:txBody>
      <dsp:txXfrm>
        <a:off x="93787" y="2700178"/>
        <a:ext cx="3037500" cy="720000"/>
      </dsp:txXfrm>
    </dsp:sp>
    <dsp:sp modelId="{9B66EC57-C9DE-4AF3-9924-20028D6BF027}">
      <dsp:nvSpPr>
        <dsp:cNvPr id="0" name=""/>
        <dsp:cNvSpPr/>
      </dsp:nvSpPr>
      <dsp:spPr>
        <a:xfrm>
          <a:off x="4255162" y="270178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4EE57-7E7D-454D-B689-EC1226CB0949}">
      <dsp:nvSpPr>
        <dsp:cNvPr id="0" name=""/>
        <dsp:cNvSpPr/>
      </dsp:nvSpPr>
      <dsp:spPr>
        <a:xfrm>
          <a:off x="4650037" y="665053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A3B18-46C5-4B53-BFC1-6BF60635C491}">
      <dsp:nvSpPr>
        <dsp:cNvPr id="0" name=""/>
        <dsp:cNvSpPr/>
      </dsp:nvSpPr>
      <dsp:spPr>
        <a:xfrm>
          <a:off x="3662850" y="270017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4000" kern="1200"/>
            <a:t>Assistenza</a:t>
          </a:r>
          <a:endParaRPr lang="en-US" sz="4000" kern="1200"/>
        </a:p>
      </dsp:txBody>
      <dsp:txXfrm>
        <a:off x="3662850" y="2700178"/>
        <a:ext cx="3037500" cy="720000"/>
      </dsp:txXfrm>
    </dsp:sp>
    <dsp:sp modelId="{4343CC78-BAAE-4C56-BBA9-C1090FCB63E0}">
      <dsp:nvSpPr>
        <dsp:cNvPr id="0" name=""/>
        <dsp:cNvSpPr/>
      </dsp:nvSpPr>
      <dsp:spPr>
        <a:xfrm>
          <a:off x="7824225" y="270178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3A80-B787-4BE6-BE8F-AC11780EBCE8}">
      <dsp:nvSpPr>
        <dsp:cNvPr id="0" name=""/>
        <dsp:cNvSpPr/>
      </dsp:nvSpPr>
      <dsp:spPr>
        <a:xfrm>
          <a:off x="8219100" y="665053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06F18-554B-41CF-8123-DD05F02A5C6E}">
      <dsp:nvSpPr>
        <dsp:cNvPr id="0" name=""/>
        <dsp:cNvSpPr/>
      </dsp:nvSpPr>
      <dsp:spPr>
        <a:xfrm>
          <a:off x="7231912" y="270017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4000" kern="1200"/>
            <a:t>Altro </a:t>
          </a:r>
          <a:endParaRPr lang="en-US" sz="4000" kern="1200"/>
        </a:p>
      </dsp:txBody>
      <dsp:txXfrm>
        <a:off x="7231912" y="2700178"/>
        <a:ext cx="3037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4423-60E6-4240-8090-CA8C6E095D93}">
      <dsp:nvSpPr>
        <dsp:cNvPr id="0" name=""/>
        <dsp:cNvSpPr/>
      </dsp:nvSpPr>
      <dsp:spPr>
        <a:xfrm>
          <a:off x="1968600" y="4517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271CA-D4AC-45A3-A1F5-5058EC2D86F5}">
      <dsp:nvSpPr>
        <dsp:cNvPr id="0" name=""/>
        <dsp:cNvSpPr/>
      </dsp:nvSpPr>
      <dsp:spPr>
        <a:xfrm>
          <a:off x="2436600" y="51317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F366A-B08E-467F-BA4B-16D66547D643}">
      <dsp:nvSpPr>
        <dsp:cNvPr id="0" name=""/>
        <dsp:cNvSpPr/>
      </dsp:nvSpPr>
      <dsp:spPr>
        <a:xfrm>
          <a:off x="1266600" y="2925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500" kern="1200"/>
            <a:t>Verifica del PEI</a:t>
          </a:r>
          <a:endParaRPr lang="en-US" sz="3500" kern="1200"/>
        </a:p>
      </dsp:txBody>
      <dsp:txXfrm>
        <a:off x="1266600" y="2925178"/>
        <a:ext cx="3600000" cy="720000"/>
      </dsp:txXfrm>
    </dsp:sp>
    <dsp:sp modelId="{EA5D2EE0-2948-4BCE-9EA9-7BEAF9CFEC11}">
      <dsp:nvSpPr>
        <dsp:cNvPr id="0" name=""/>
        <dsp:cNvSpPr/>
      </dsp:nvSpPr>
      <dsp:spPr>
        <a:xfrm>
          <a:off x="6198600" y="4517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00785-46FD-495A-8714-19BB3697D8AE}">
      <dsp:nvSpPr>
        <dsp:cNvPr id="0" name=""/>
        <dsp:cNvSpPr/>
      </dsp:nvSpPr>
      <dsp:spPr>
        <a:xfrm>
          <a:off x="6666600" y="51317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41A1C-2AC9-4C4B-BD60-F6392394A6AF}">
      <dsp:nvSpPr>
        <dsp:cNvPr id="0" name=""/>
        <dsp:cNvSpPr/>
      </dsp:nvSpPr>
      <dsp:spPr>
        <a:xfrm>
          <a:off x="5496600" y="2925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500" kern="1200"/>
            <a:t>PEI provvisorio</a:t>
          </a:r>
          <a:endParaRPr lang="en-US" sz="3500" kern="1200"/>
        </a:p>
      </dsp:txBody>
      <dsp:txXfrm>
        <a:off x="5496600" y="2925178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9CEAE-B07E-440A-8524-B98A76A7715B}">
      <dsp:nvSpPr>
        <dsp:cNvPr id="0" name=""/>
        <dsp:cNvSpPr/>
      </dsp:nvSpPr>
      <dsp:spPr>
        <a:xfrm>
          <a:off x="1265" y="540143"/>
          <a:ext cx="4604742" cy="2302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Schede C</a:t>
          </a:r>
          <a:endParaRPr lang="en-US" sz="6500" kern="1200"/>
        </a:p>
      </dsp:txBody>
      <dsp:txXfrm>
        <a:off x="68699" y="607577"/>
        <a:ext cx="4469874" cy="2167503"/>
      </dsp:txXfrm>
    </dsp:sp>
    <dsp:sp modelId="{C0815B87-E3A6-4117-A47F-591FA7D3FE58}">
      <dsp:nvSpPr>
        <dsp:cNvPr id="0" name=""/>
        <dsp:cNvSpPr/>
      </dsp:nvSpPr>
      <dsp:spPr>
        <a:xfrm>
          <a:off x="5757192" y="540143"/>
          <a:ext cx="4604742" cy="2302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Scheda C1</a:t>
          </a:r>
          <a:endParaRPr lang="en-US" sz="6500" kern="1200" dirty="0"/>
        </a:p>
      </dsp:txBody>
      <dsp:txXfrm>
        <a:off x="5824626" y="607577"/>
        <a:ext cx="4469874" cy="21675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98162-6A17-4724-8801-128DB9AF07E2}">
      <dsp:nvSpPr>
        <dsp:cNvPr id="0" name=""/>
        <dsp:cNvSpPr/>
      </dsp:nvSpPr>
      <dsp:spPr>
        <a:xfrm>
          <a:off x="0" y="14133"/>
          <a:ext cx="10363200" cy="3354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100" kern="1200"/>
            <a:t>Al momento non risulta che il MIM abbia emanato nota esplicativa</a:t>
          </a:r>
          <a:endParaRPr lang="en-US" sz="6100" kern="1200"/>
        </a:p>
      </dsp:txBody>
      <dsp:txXfrm>
        <a:off x="163748" y="177881"/>
        <a:ext cx="10035704" cy="302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zzontescuola.it/wp-content/uploads/2023/06/Indicazioni-PEI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130B5714-EF2D-A340-D2DE-C5C4D7D5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6" b="143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45000"/>
                </a:schemeClr>
              </a:gs>
              <a:gs pos="26000">
                <a:schemeClr val="bg1">
                  <a:alpha val="32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9901F6-6C41-CB15-909F-591099FE5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06295" cy="3640303"/>
          </a:xfrm>
        </p:spPr>
        <p:txBody>
          <a:bodyPr anchor="t">
            <a:normAutofit/>
          </a:bodyPr>
          <a:lstStyle/>
          <a:p>
            <a:r>
              <a:rPr lang="it-IT" sz="5800" dirty="0">
                <a:solidFill>
                  <a:srgbClr val="FFFFFF"/>
                </a:solidFill>
              </a:rPr>
              <a:t>Il nuovo PEI</a:t>
            </a:r>
            <a:br>
              <a:rPr lang="it-IT" sz="5800" dirty="0">
                <a:solidFill>
                  <a:srgbClr val="FFFFFF"/>
                </a:solidFill>
              </a:rPr>
            </a:br>
            <a:endParaRPr lang="it-IT" sz="58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C6E36-E2FC-0410-559A-12FBD129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90" y="5253050"/>
            <a:ext cx="3888419" cy="969264"/>
          </a:xfrm>
        </p:spPr>
        <p:txBody>
          <a:bodyPr anchor="t">
            <a:normAutofit/>
          </a:bodyPr>
          <a:lstStyle/>
          <a:p>
            <a:pPr algn="ctr"/>
            <a:r>
              <a:rPr lang="it-IT" sz="2000" dirty="0">
                <a:solidFill>
                  <a:srgbClr val="FFFFFF"/>
                </a:solidFill>
              </a:rPr>
              <a:t>16 marzo 2024</a:t>
            </a:r>
          </a:p>
          <a:p>
            <a:pPr algn="ctr"/>
            <a:r>
              <a:rPr lang="it-IT" sz="2000" dirty="0">
                <a:solidFill>
                  <a:srgbClr val="FFFFFF"/>
                </a:solidFill>
              </a:rPr>
              <a:t>Caterina mosa</a:t>
            </a:r>
          </a:p>
        </p:txBody>
      </p:sp>
      <p:cxnSp>
        <p:nvCxnSpPr>
          <p:cNvPr id="42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0A4FC6-5E29-D27D-07D5-783071F9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Sez.6 e 7: barriere e facilitatori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E18F92-590F-E2C7-1632-1CFFD221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in questa sezione del PEI si chiede di individuare e analizzare - partendo dal Profilo di Funzionamento se disponibile - facilitatori e barriere secondo la prospettiva </a:t>
            </a:r>
            <a:r>
              <a:rPr lang="it-IT" dirty="0" err="1"/>
              <a:t>bio</a:t>
            </a:r>
            <a:r>
              <a:rPr lang="it-IT" dirty="0"/>
              <a:t>-psico-sociale alla base della classificazione ICF</a:t>
            </a:r>
          </a:p>
          <a:p>
            <a:r>
              <a:rPr lang="it-IT" dirty="0"/>
              <a:t>Vengono definiti tre ambiti prioritari da analizzare: l'ambiente fisico e altri fattori legati ai prodotti e tecnologie, l’ambiente sociale e gli atteggiamenti</a:t>
            </a:r>
          </a:p>
          <a:p>
            <a:r>
              <a:rPr lang="it-IT" dirty="0"/>
              <a:t>occorrerà descrivere gli interventi previsti sul contesto e sull’ambiente di apprendimento finalizzati a introdurre/potenziare i facilitatori individuali e universali, eliminare/ridurre le barriere per raggiungere gli obiettivi prefissati. </a:t>
            </a:r>
            <a:r>
              <a:rPr lang="it-IT"/>
              <a:t>Ciò al fine di realizzare un ambiente di apprendimento nelle dimensioni della relazione, della socializzazione, della comunicazione, dell'interazione, dell'orientamento e delle autonomie, anche sulla base degli interventi di corresponsabilità educativa intrapresi dall’intera comunità scolastica.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74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C525CA-36FF-AE06-C397-D6058A06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4670661" cy="3030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113408-4CC0-4240-05AD-907304D5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586481"/>
            <a:ext cx="5191760" cy="22862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b="1" cap="all" spc="300" dirty="0"/>
              <a:t>Nel </a:t>
            </a:r>
            <a:r>
              <a:rPr lang="en-US" b="1" cap="all" spc="300" dirty="0" err="1"/>
              <a:t>quotidiano</a:t>
            </a:r>
            <a:endParaRPr lang="en-US" b="1" cap="all" spc="300" dirty="0"/>
          </a:p>
          <a:p>
            <a:pPr marL="0" indent="0" algn="ctr">
              <a:buNone/>
            </a:pPr>
            <a:r>
              <a:rPr lang="en-US" b="1" cap="all" spc="300" dirty="0" err="1"/>
              <a:t>abbiamo</a:t>
            </a:r>
            <a:r>
              <a:rPr lang="en-US" b="1" cap="all" spc="300" dirty="0"/>
              <a:t>  2 </a:t>
            </a:r>
            <a:r>
              <a:rPr lang="en-US" b="1" cap="all" spc="300" dirty="0" err="1"/>
              <a:t>tipologie</a:t>
            </a:r>
            <a:r>
              <a:rPr lang="en-US" b="1" cap="all" spc="300" dirty="0"/>
              <a:t>             di </a:t>
            </a:r>
            <a:r>
              <a:rPr lang="en-US" b="1" cap="all" spc="300" dirty="0" err="1"/>
              <a:t>documento</a:t>
            </a:r>
            <a:r>
              <a:rPr lang="en-US" b="1" cap="all" spc="300" dirty="0"/>
              <a:t> </a:t>
            </a:r>
            <a:r>
              <a:rPr lang="en-US" b="1" cap="all" spc="300" dirty="0" err="1"/>
              <a:t>sanitario</a:t>
            </a:r>
            <a:r>
              <a:rPr lang="en-US" b="1" cap="all" spc="300" dirty="0"/>
              <a:t>, </a:t>
            </a:r>
          </a:p>
          <a:p>
            <a:pPr marL="0" indent="0" algn="ctr">
              <a:buNone/>
            </a:pPr>
            <a:r>
              <a:rPr lang="en-US" b="1" cap="all" spc="300" dirty="0" err="1"/>
              <a:t>quindi</a:t>
            </a:r>
            <a:r>
              <a:rPr lang="en-US" b="1" cap="all" spc="300" dirty="0"/>
              <a:t> 2 </a:t>
            </a:r>
            <a:r>
              <a:rPr lang="en-US" b="1" cap="all" spc="300" dirty="0" err="1"/>
              <a:t>modalità</a:t>
            </a:r>
            <a:r>
              <a:rPr lang="en-US" b="1" cap="all" spc="300" dirty="0"/>
              <a:t> di </a:t>
            </a:r>
            <a:r>
              <a:rPr lang="en-US" b="1" cap="all" spc="300" dirty="0" err="1"/>
              <a:t>lavoro</a:t>
            </a:r>
            <a:endParaRPr lang="en-US" b="1" cap="all" spc="3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mpadina su sfondo giallo con cavo e fasci di luce disegnati">
            <a:extLst>
              <a:ext uri="{FF2B5EF4-FFF2-40B4-BE49-F238E27FC236}">
                <a16:creationId xmlns:a16="http://schemas.microsoft.com/office/drawing/2014/main" id="{08FD4246-5A89-0046-BC15-BC53DD39D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5" r="2417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4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FEAB3-02CA-E54A-CDBE-ACB811F4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20" y="1162049"/>
            <a:ext cx="10442760" cy="939753"/>
          </a:xfrm>
        </p:spPr>
        <p:txBody>
          <a:bodyPr/>
          <a:lstStyle/>
          <a:p>
            <a:r>
              <a:rPr lang="it-IT" dirty="0"/>
              <a:t>ATTUALMENTE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19939F-F420-4F2A-7558-AD82CDE46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DIAGNOSI FUNZIONALE E VERBALE DI ACCERTAMENTO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20567F-D53B-5E50-B030-192A07CC6D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Art.3 comma 1</a:t>
            </a:r>
          </a:p>
          <a:p>
            <a:r>
              <a:rPr lang="it-IT" dirty="0"/>
              <a:t>Art. 3 comma 3</a:t>
            </a:r>
          </a:p>
          <a:p>
            <a:r>
              <a:rPr lang="it-IT" dirty="0"/>
              <a:t>Situazioni di disallineamento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4800" dirty="0"/>
              <a:t>       Occorre seguire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388E83-535A-1847-620C-2E598C281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ESTRATTO DEL VERBALE E PDF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9E400B-8A4B-A0F6-BF0D-0837369C64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Estratto del verbale</a:t>
            </a:r>
          </a:p>
          <a:p>
            <a:r>
              <a:rPr lang="it-IT" dirty="0"/>
              <a:t>PDF (al momento non credo disponibili)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4800" dirty="0"/>
              <a:t>due strade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03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2318E-9450-B8F9-11D9-F06B1D69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Sicuramente 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13" name="Segnaposto contenuto 2">
            <a:extLst>
              <a:ext uri="{FF2B5EF4-FFF2-40B4-BE49-F238E27FC236}">
                <a16:creationId xmlns:a16="http://schemas.microsoft.com/office/drawing/2014/main" id="{5D033CC3-2214-3242-1321-D5641AC76F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399" y="2559171"/>
          <a:ext cx="10363200" cy="338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0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27712-A51E-7E2B-4E84-A5FB0404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Definizione delle risorse</a:t>
            </a:r>
            <a:endParaRPr lang="it-IT" dirty="0"/>
          </a:p>
        </p:txBody>
      </p:sp>
      <p:graphicFrame>
        <p:nvGraphicFramePr>
          <p:cNvPr id="63" name="Segnaposto contenuto 2">
            <a:extLst>
              <a:ext uri="{FF2B5EF4-FFF2-40B4-BE49-F238E27FC236}">
                <a16:creationId xmlns:a16="http://schemas.microsoft.com/office/drawing/2014/main" id="{98A10A14-751C-F5A0-528C-39B3F4C06B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399" y="2559171"/>
          <a:ext cx="10363200" cy="338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90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31D81A-0DD5-82A7-EBF8-21C30876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it-IT" dirty="0"/>
              <a:t>Quali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62138F9-A4E3-B4C4-86F7-7A05D5FCE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10009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61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57626B-1A15-2527-979E-95D9EB98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it-IT" dirty="0"/>
              <a:t>Quando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EFC8990-9947-27EA-9250-38719D1A0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60575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34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8CB5D-2D7A-3C52-31EB-B7BA2560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Come? </a:t>
            </a:r>
          </a:p>
        </p:txBody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13D64FBA-424B-F6A7-7F0C-AF5777DDE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227672"/>
              </p:ext>
            </p:extLst>
          </p:nvPr>
        </p:nvGraphicFramePr>
        <p:xfrm>
          <a:off x="914399" y="2559171"/>
          <a:ext cx="10363200" cy="338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2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DB30E6-03F8-BCC2-03AE-DE75587E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096" y="914400"/>
            <a:ext cx="4851912" cy="1097280"/>
          </a:xfrm>
        </p:spPr>
        <p:txBody>
          <a:bodyPr anchor="t">
            <a:normAutofit/>
          </a:bodyPr>
          <a:lstStyle/>
          <a:p>
            <a:r>
              <a:rPr lang="it-IT" sz="3600" dirty="0"/>
              <a:t>Dobbiamo compilare?</a:t>
            </a:r>
          </a:p>
        </p:txBody>
      </p:sp>
      <p:pic>
        <p:nvPicPr>
          <p:cNvPr id="5" name="Picture 4" descr="Occhiali sopra un libro">
            <a:extLst>
              <a:ext uri="{FF2B5EF4-FFF2-40B4-BE49-F238E27FC236}">
                <a16:creationId xmlns:a16="http://schemas.microsoft.com/office/drawing/2014/main" id="{C9321E7D-539D-BCCB-C1DE-62E4924FA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62"/>
          <a:stretch/>
        </p:blipFill>
        <p:spPr>
          <a:xfrm>
            <a:off x="20" y="914399"/>
            <a:ext cx="6095980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09904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4B715-0E24-514A-1259-55F5BC54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097" y="2176036"/>
            <a:ext cx="4851912" cy="4121887"/>
          </a:xfrm>
        </p:spPr>
        <p:txBody>
          <a:bodyPr>
            <a:normAutofit fontScale="92500" lnSpcReduction="10000"/>
          </a:bodyPr>
          <a:lstStyle/>
          <a:p>
            <a:r>
              <a:rPr lang="it-IT" sz="1100" dirty="0">
                <a:hlinkClick r:id="rId3"/>
              </a:rPr>
              <a:t>https://www.orizzontescuola.it/wp-content/uploads/2023/06/Indicazioni-PEI.pdf</a:t>
            </a:r>
            <a:endParaRPr lang="it-IT" sz="1100" dirty="0"/>
          </a:p>
          <a:p>
            <a:endParaRPr lang="it-IT" dirty="0"/>
          </a:p>
          <a:p>
            <a:r>
              <a:rPr lang="it-IT" dirty="0"/>
              <a:t>Nota 2202/23: NON COMPILARE ALLEGATI C e C1</a:t>
            </a:r>
          </a:p>
          <a:p>
            <a:r>
              <a:rPr lang="it-IT" dirty="0"/>
              <a:t>«Pertanto, le istituzioni scolastiche, dovranno compilare i modelli nazionali PEI vigenti provvedendo alla compilazione delle Sezioni 11 e 12 escludendo le sole parti che rimandano al Profilo di Funzionamento con riferimento alle tab. C e C1».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26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F63F2C-7005-3D17-334C-631B0A97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Anno 2024/25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D108C27-DC72-43A3-9F0C-FE0F8D4B17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399" y="2559171"/>
          <a:ext cx="10363200" cy="338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84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20FB6E-096C-9084-2A00-67E91082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>
            <a:normAutofit/>
          </a:bodyPr>
          <a:lstStyle/>
          <a:p>
            <a:r>
              <a:rPr lang="it-IT"/>
              <a:t>Grazie </a:t>
            </a:r>
            <a:endParaRPr lang="it-IT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31276-F211-E9DA-B6E3-7AB3B630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737860" cy="3666980"/>
          </a:xfrm>
        </p:spPr>
        <p:txBody>
          <a:bodyPr>
            <a:normAutofit/>
          </a:bodyPr>
          <a:lstStyle/>
          <a:p>
            <a:r>
              <a:rPr lang="it-IT" dirty="0"/>
              <a:t>Cominciamo dalla fine…</a:t>
            </a:r>
          </a:p>
        </p:txBody>
      </p:sp>
      <p:pic>
        <p:nvPicPr>
          <p:cNvPr id="7" name="Graphic 6" descr="Winking Face with No Fill">
            <a:extLst>
              <a:ext uri="{FF2B5EF4-FFF2-40B4-BE49-F238E27FC236}">
                <a16:creationId xmlns:a16="http://schemas.microsoft.com/office/drawing/2014/main" id="{6ABB45EC-3D94-21A9-23F0-8B42C9A6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5179" y="1924386"/>
            <a:ext cx="4375829" cy="43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400632-E160-59C1-0F81-69303473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it-IT" dirty="0"/>
              <a:t>Considerazioni </a:t>
            </a:r>
          </a:p>
        </p:txBody>
      </p:sp>
      <p:pic>
        <p:nvPicPr>
          <p:cNvPr id="14" name="Picture 4" descr="Calendario sul tavolo">
            <a:extLst>
              <a:ext uri="{FF2B5EF4-FFF2-40B4-BE49-F238E27FC236}">
                <a16:creationId xmlns:a16="http://schemas.microsoft.com/office/drawing/2014/main" id="{648E1F82-744F-15ED-0D79-EAB325466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5" r="43442" b="-1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DD3B0-2827-6FCB-B091-6D0DBED2D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it-IT" dirty="0"/>
              <a:t>Più il tempo passa e più diventa difficile che il Ministero introduca novità (forse)</a:t>
            </a:r>
          </a:p>
          <a:p>
            <a:r>
              <a:rPr lang="it-IT" dirty="0"/>
              <a:t>Se occorre PDF per compilare C e C1, significa che per gli altri casi non è obbligatorio compilare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30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D6923A-BCA6-7354-C689-E83BF0C0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it-IT" dirty="0"/>
              <a:t>In sintesi</a:t>
            </a:r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33FEFA91-43C4-04CA-4ECC-83DEFC287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5" r="16978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6DC7EB-9447-B7B5-63FF-237B48E0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it-IT" dirty="0"/>
              <a:t>Si compila con attenzione la parte di verifica del Modello Pei Nazionale per quantificare e esplicitare la tipologia di interventi e risorse per il prossimo anno scolastico (sez.11 o sez.12)</a:t>
            </a:r>
          </a:p>
          <a:p>
            <a:endParaRPr lang="it-IT" dirty="0"/>
          </a:p>
          <a:p>
            <a:r>
              <a:rPr lang="it-IT" dirty="0"/>
              <a:t>Occorre che il tutto venga trasmesso all’ufficio:</a:t>
            </a:r>
          </a:p>
          <a:p>
            <a:pPr marL="502920" lvl="2" indent="0">
              <a:buNone/>
            </a:pPr>
            <a:r>
              <a:rPr lang="it-IT" dirty="0"/>
              <a:t>Compilazione o caricamento in AN e  autorizzazione alla visione</a:t>
            </a:r>
          </a:p>
        </p:txBody>
      </p:sp>
    </p:spTree>
    <p:extLst>
      <p:ext uri="{BB962C8B-B14F-4D97-AF65-F5344CB8AC3E}">
        <p14:creationId xmlns:p14="http://schemas.microsoft.com/office/powerpoint/2010/main" val="2843809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F3B1B-69B5-8BF8-7633-C66C1F06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B4C1CE-D9BE-37B8-9D27-8E76D954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https://www.istruzione.it/inclusione-e-nuovo-pei/decreto-interministeriale.html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Pag.58</a:t>
            </a:r>
          </a:p>
        </p:txBody>
      </p:sp>
    </p:spTree>
    <p:extLst>
      <p:ext uri="{BB962C8B-B14F-4D97-AF65-F5344CB8AC3E}">
        <p14:creationId xmlns:p14="http://schemas.microsoft.com/office/powerpoint/2010/main" val="363458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44444-215F-A85E-B82A-9B62DD47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Alla fine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591C26-07FE-77FD-233F-5A02421B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abbiamo ancora tutte le risposte ai casi particolari</a:t>
            </a:r>
          </a:p>
          <a:p>
            <a:r>
              <a:rPr lang="it-IT" dirty="0"/>
              <a:t>La collaborazione è strettissima per assicurare a tutti bambini e a tutti i ragazzi le risorse adeguate</a:t>
            </a:r>
          </a:p>
          <a:p>
            <a:r>
              <a:rPr lang="it-IT" dirty="0"/>
              <a:t>Stiamo lavorando sul fronte dell’informazione/formazione per supportare gli studenti, le scuole, gli insegnanti</a:t>
            </a:r>
          </a:p>
          <a:p>
            <a:r>
              <a:rPr lang="it-IT" dirty="0"/>
              <a:t>Siamo sempre a disposizione </a:t>
            </a:r>
          </a:p>
        </p:txBody>
      </p:sp>
    </p:spTree>
    <p:extLst>
      <p:ext uri="{BB962C8B-B14F-4D97-AF65-F5344CB8AC3E}">
        <p14:creationId xmlns:p14="http://schemas.microsoft.com/office/powerpoint/2010/main" val="95499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7" name="Straight Connector 1030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8" name="Rectangle 1032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EC83DE-6C79-8BCF-7F26-FB385814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4670661" cy="3030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E ora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4F143-DA5C-B7EE-48BD-B7F78E5E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48001"/>
            <a:ext cx="4670660" cy="27789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b="1" cap="all" spc="300" dirty="0" err="1"/>
              <a:t>Abbiamo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veramente</a:t>
            </a:r>
            <a:r>
              <a:rPr lang="en-US" sz="1800" b="1" cap="all" spc="300" dirty="0"/>
              <a:t> finito…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800" b="1" cap="all" spc="300" dirty="0"/>
          </a:p>
          <a:p>
            <a:pPr marL="0" indent="0">
              <a:lnSpc>
                <a:spcPct val="130000"/>
              </a:lnSpc>
              <a:buNone/>
            </a:pPr>
            <a:endParaRPr lang="en-US" sz="1800" b="1" cap="all" spc="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6000" b="1" cap="all" spc="300" dirty="0"/>
              <a:t> </a:t>
            </a:r>
            <a:r>
              <a:rPr lang="en-US" sz="6000" b="1" cap="all" spc="300" dirty="0" err="1"/>
              <a:t>grazie</a:t>
            </a:r>
            <a:endParaRPr lang="en-US" sz="6000" b="1" cap="all" spc="300" dirty="0"/>
          </a:p>
        </p:txBody>
      </p:sp>
      <p:cxnSp>
        <p:nvCxnSpPr>
          <p:cNvPr id="1039" name="Straight Connector 1034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rriere della Sera - Se vuoi salutare qualcuno in una lingua che non  conosci prova a fare ciao con la mano. Funziona, e lo dimostra il fatto che  anche scimpanzé e bonobo">
            <a:extLst>
              <a:ext uri="{FF2B5EF4-FFF2-40B4-BE49-F238E27FC236}">
                <a16:creationId xmlns:a16="http://schemas.microsoft.com/office/drawing/2014/main" id="{AFB16187-2568-392A-D6E9-06ACB51AF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7696"/>
          <a:stretch/>
        </p:blipFill>
        <p:spPr bwMode="auto">
          <a:xfrm>
            <a:off x="6515100" y="10"/>
            <a:ext cx="56769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4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68EA79-9B2A-ACB7-25DD-FDACA8C4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it-IT" dirty="0"/>
              <a:t>A che punto siamo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9E547715-36A1-FADD-8CE0-CA12483BC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03994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46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05B29F-A939-F9C1-B5E0-BBEB3A30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73" y="1371600"/>
            <a:ext cx="3250069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Ultimo atto?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283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8F50D39-911B-F85A-3AD2-8366BCC12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723" y="2050447"/>
            <a:ext cx="7086286" cy="28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EE82B4-5F29-34F8-FA6A-838196FA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it-IT" dirty="0"/>
              <a:t>Linee guida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1C5417-688E-2B3C-AE65-12B9A95D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«il PEI individua obiettivi educativi e didattici, strumenti, strategie e modalità per realizzare un ambiente di apprendimento nelle dimensioni della relazione, della socializzazione, della comunicazione, dell'interazione, dell'orientamento e delle autonomie, anche sulla base degli interventi di corresponsabilità educativa intrapresi dall'intera comunità scolastica per il soddisfacimento dei bisogni educativi individuati».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5DD-4F24-6A7C-5B71-3DE8B9118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5" r="27825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C21630-4C68-2DA3-270C-374FF5D9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it-IT"/>
              <a:t>Il PEI è</a:t>
            </a:r>
            <a:endParaRPr lang="it-IT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36C0-4E31-3870-3C66-4DA1ECF9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61673"/>
            <a:ext cx="10890929" cy="3536241"/>
          </a:xfrm>
        </p:spPr>
        <p:txBody>
          <a:bodyPr>
            <a:normAutofit/>
          </a:bodyPr>
          <a:lstStyle/>
          <a:p>
            <a:r>
              <a:rPr lang="it-IT" dirty="0"/>
              <a:t>Discusso, approvato  e verificato in sede di GLO</a:t>
            </a:r>
          </a:p>
          <a:p>
            <a:r>
              <a:rPr lang="it-IT" dirty="0"/>
              <a:t> l'UMV dell'ASL di residenza dell'alunno o dell'ASL nel cui distretto si trova la scuola, partecipa a pieno titolo ai lavori del GLO tramite un rappresentante designato dal Direttore sanitario della stessa, con diritto di voto (pag.9)</a:t>
            </a:r>
          </a:p>
          <a:p>
            <a:r>
              <a:rPr lang="it-IT" dirty="0"/>
              <a:t>Se ci sono le condizioni, le istituzioni scolastiche si impegnano a definire ed approvare il documento entro le prime settimane di lezione, per ridurre al minimo il periodo di lavoro svolto senza progettazione. </a:t>
            </a:r>
          </a:p>
        </p:txBody>
      </p:sp>
    </p:spTree>
    <p:extLst>
      <p:ext uri="{BB962C8B-B14F-4D97-AF65-F5344CB8AC3E}">
        <p14:creationId xmlns:p14="http://schemas.microsoft.com/office/powerpoint/2010/main" val="19922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2F7FB2-FEC7-FFFC-A1AB-0AAD7CEA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anchor="t">
            <a:normAutofit/>
          </a:bodyPr>
          <a:lstStyle/>
          <a:p>
            <a:r>
              <a:rPr lang="it-IT" dirty="0"/>
              <a:t>PI</a:t>
            </a:r>
          </a:p>
        </p:txBody>
      </p:sp>
      <p:pic>
        <p:nvPicPr>
          <p:cNvPr id="7" name="Graphic 6" descr="Documento">
            <a:extLst>
              <a:ext uri="{FF2B5EF4-FFF2-40B4-BE49-F238E27FC236}">
                <a16:creationId xmlns:a16="http://schemas.microsoft.com/office/drawing/2014/main" id="{7611A8CA-BA1B-B3BF-5F9C-63CCC7A87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2857499"/>
            <a:ext cx="3125269" cy="312526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C19C08-E136-C989-A9B0-7F078560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960119"/>
            <a:ext cx="5130210" cy="5022661"/>
          </a:xfrm>
        </p:spPr>
        <p:txBody>
          <a:bodyPr>
            <a:normAutofit/>
          </a:bodyPr>
          <a:lstStyle/>
          <a:p>
            <a:r>
              <a:rPr lang="it-IT" dirty="0"/>
              <a:t>Il Progetto individuale di cui all'articolo 14, comma 2, della legge 8 novembre 2000, n. 328, è redatto dal competente Ente locale d'intesa con la competente Azienda sanitaria locale sulla base del Profilo di funzionamento, su richiesta e con la collaborazione dei genitori o di chi ne esercita la responsabilità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1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76A9D8-3A15-A80B-0E2C-74FAF893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PDF (1)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A26D0A-2380-2138-503C-5591DC5B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il documento propedeutico e necessario alla predisposizione del Piano educativo individualizzato e del Progetto individuale</a:t>
            </a:r>
          </a:p>
          <a:p>
            <a:r>
              <a:rPr lang="it-IT" dirty="0"/>
              <a:t>definisce anche le competenze professionali e la tipologia delle misure di sostegno e delle risorse strutturali utili per l'inclusione scolastica</a:t>
            </a:r>
          </a:p>
          <a:p>
            <a:r>
              <a:rPr lang="it-IT" dirty="0"/>
              <a:t> è aggiornato al passaggio di ogni grado di istruzione, a partire dalla scuola dell'infanzia, nonché in presenza di nuove e sopravvenute condizioni di funzionamento della persona</a:t>
            </a:r>
          </a:p>
        </p:txBody>
      </p:sp>
    </p:spTree>
    <p:extLst>
      <p:ext uri="{BB962C8B-B14F-4D97-AF65-F5344CB8AC3E}">
        <p14:creationId xmlns:p14="http://schemas.microsoft.com/office/powerpoint/2010/main" val="149369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D49747-3621-000E-1312-9726E1F7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anchor="t">
            <a:normAutofit/>
          </a:bodyPr>
          <a:lstStyle/>
          <a:p>
            <a:r>
              <a:rPr lang="it-IT"/>
              <a:t>PDF (2)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2F23E6-0FC0-4879-EB9C-9E6EBF86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3479169"/>
            <a:ext cx="4806291" cy="250359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48F86-A204-806D-FDE4-3D1EB210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960119"/>
            <a:ext cx="5130210" cy="502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è redatto con la collaborazione dei genitori o di chi esercita la responsabilità genitoriale della bambina o del bambino, dell'alunna o dell'alunno, nonché, nel rispetto del diritto di autodeterminazione nella massima misura possibile, della studentessa o dello studente con disabilità', con la partecipazione del dirigente scolastico ovvero di un docente specializzato sul sostegno didattico, dell'istituzione scolastica ove è iscritto la bambina o il bambino, l'alunna o l'alunno, la studentessa o lo studente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139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LeftStep">
      <a:dk1>
        <a:srgbClr val="000000"/>
      </a:dk1>
      <a:lt1>
        <a:srgbClr val="FFFFFF"/>
      </a:lt1>
      <a:dk2>
        <a:srgbClr val="41243F"/>
      </a:dk2>
      <a:lt2>
        <a:srgbClr val="E2E8E7"/>
      </a:lt2>
      <a:accent1>
        <a:srgbClr val="C6969B"/>
      </a:accent1>
      <a:accent2>
        <a:srgbClr val="BA7F9D"/>
      </a:accent2>
      <a:accent3>
        <a:srgbClr val="C492C1"/>
      </a:accent3>
      <a:accent4>
        <a:srgbClr val="A57FBA"/>
      </a:accent4>
      <a:accent5>
        <a:srgbClr val="A196C6"/>
      </a:accent5>
      <a:accent6>
        <a:srgbClr val="7F8ABA"/>
      </a:accent6>
      <a:hlink>
        <a:srgbClr val="568E88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863</Words>
  <Application>Microsoft Office PowerPoint</Application>
  <PresentationFormat>Widescreen</PresentationFormat>
  <Paragraphs>92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Grandview Display</vt:lpstr>
      <vt:lpstr>Neue Haas Grotesk Text Pro</vt:lpstr>
      <vt:lpstr>DashVTI</vt:lpstr>
      <vt:lpstr>Il nuovo PEI </vt:lpstr>
      <vt:lpstr>Grazie </vt:lpstr>
      <vt:lpstr>A che punto siamo</vt:lpstr>
      <vt:lpstr>Ultimo atto?</vt:lpstr>
      <vt:lpstr>Linee guida</vt:lpstr>
      <vt:lpstr>Il PEI è</vt:lpstr>
      <vt:lpstr>PI</vt:lpstr>
      <vt:lpstr>Il PDF (1)</vt:lpstr>
      <vt:lpstr>PDF (2)</vt:lpstr>
      <vt:lpstr>Sez.6 e 7: barriere e facilitatori</vt:lpstr>
      <vt:lpstr>ATTENZIONE</vt:lpstr>
      <vt:lpstr>ATTUALMENTE</vt:lpstr>
      <vt:lpstr>Sicuramente  </vt:lpstr>
      <vt:lpstr>Definizione delle risorse</vt:lpstr>
      <vt:lpstr>Quali </vt:lpstr>
      <vt:lpstr>Quando </vt:lpstr>
      <vt:lpstr>Come? </vt:lpstr>
      <vt:lpstr>Dobbiamo compilare?</vt:lpstr>
      <vt:lpstr>Anno 2024/25</vt:lpstr>
      <vt:lpstr>Considerazioni </vt:lpstr>
      <vt:lpstr>In sintesi</vt:lpstr>
      <vt:lpstr>Presentazione standard di PowerPoint</vt:lpstr>
      <vt:lpstr>Alla fine</vt:lpstr>
      <vt:lpstr>E ora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PEI</dc:title>
  <dc:creator>cate mosa</dc:creator>
  <cp:lastModifiedBy>Mosa Caterina</cp:lastModifiedBy>
  <cp:revision>6</cp:revision>
  <dcterms:created xsi:type="dcterms:W3CDTF">2024-04-14T15:24:52Z</dcterms:created>
  <dcterms:modified xsi:type="dcterms:W3CDTF">2024-04-16T11:03:01Z</dcterms:modified>
</cp:coreProperties>
</file>